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Fredoka One"/>
      <p:regular r:id="rId46"/>
    </p:embeddedFont>
    <p:embeddedFont>
      <p:font typeface="Nunito"/>
      <p:regular r:id="rId47"/>
      <p:bold r:id="rId48"/>
      <p:italic r:id="rId49"/>
      <p:boldItalic r:id="rId50"/>
    </p:embeddedFont>
    <p:embeddedFont>
      <p:font typeface="Montserrat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A58E0EC-A6E8-46B7-895E-5C1B97367A43}">
  <a:tblStyle styleId="{2A58E0EC-A6E8-46B7-895E-5C1B97367A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2BB4EA2-A9B1-4904-9041-647B281430C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FredokaOne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-bold.fntdata"/><Relationship Id="rId47" Type="http://schemas.openxmlformats.org/officeDocument/2006/relationships/font" Target="fonts/Nunito-regular.fntdata"/><Relationship Id="rId49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regular.fntdata"/><Relationship Id="rId50" Type="http://schemas.openxmlformats.org/officeDocument/2006/relationships/font" Target="fonts/Nunito-boldItalic.fntdata"/><Relationship Id="rId53" Type="http://schemas.openxmlformats.org/officeDocument/2006/relationships/font" Target="fonts/Montserrat-italic.fntdata"/><Relationship Id="rId52" Type="http://schemas.openxmlformats.org/officeDocument/2006/relationships/font" Target="fonts/Montserra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0a1d8546e_0_8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c0a1d8546e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b2f7c811e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b2f7c811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b2f7c811ed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b2f7c811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b2f7c811ed_0_4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b2f7c811ed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2f7c811ed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b2f7c811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b2f7c811ed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b2f7c811e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b2f7c811ed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b2f7c811e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b2f7c811ed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b2f7c811e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b2f7c811ed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b2f7c811e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b2f7c811ed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b2f7c811e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b2f7c811ed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b2f7c811e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77ac4a4f4f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77ac4a4f4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5694cd56_0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5694cd56_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c0a1d8546e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c0a1d8546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41a98d525d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41a98d52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363425" y="1991825"/>
            <a:ext cx="53346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0" l="14524" r="-515" t="0"/>
          <a:stretch/>
        </p:blipFill>
        <p:spPr>
          <a:xfrm>
            <a:off x="0" y="645375"/>
            <a:ext cx="3087949" cy="385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3363425" y="1529498"/>
            <a:ext cx="5334600" cy="122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363425" y="2805597"/>
            <a:ext cx="5334600" cy="3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5944" r="0" t="0"/>
          <a:stretch/>
        </p:blipFill>
        <p:spPr>
          <a:xfrm>
            <a:off x="0" y="758976"/>
            <a:ext cx="3263074" cy="362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9175" y="884675"/>
            <a:ext cx="4197548" cy="425877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536625" y="1314775"/>
            <a:ext cx="3857100" cy="279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937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●"/>
              <a:defRPr i="1" sz="2600">
                <a:solidFill>
                  <a:schemeClr val="accent4"/>
                </a:solidFill>
              </a:defRPr>
            </a:lvl1pPr>
            <a:lvl2pPr indent="-393700" lvl="1" marL="914400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○"/>
              <a:defRPr i="1" sz="2600">
                <a:solidFill>
                  <a:schemeClr val="accent4"/>
                </a:solidFill>
              </a:defRPr>
            </a:lvl2pPr>
            <a:lvl3pPr indent="-393700" lvl="2" marL="1371600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■"/>
              <a:defRPr i="1" sz="2600">
                <a:solidFill>
                  <a:schemeClr val="accent4"/>
                </a:solidFill>
              </a:defRPr>
            </a:lvl3pPr>
            <a:lvl4pPr indent="-393700" lvl="3" marL="1828800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●"/>
              <a:defRPr i="1" sz="2600">
                <a:solidFill>
                  <a:schemeClr val="accent4"/>
                </a:solidFill>
              </a:defRPr>
            </a:lvl4pPr>
            <a:lvl5pPr indent="-393700" lvl="4" marL="2286000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○"/>
              <a:defRPr i="1" sz="2600">
                <a:solidFill>
                  <a:schemeClr val="accent4"/>
                </a:solidFill>
              </a:defRPr>
            </a:lvl5pPr>
            <a:lvl6pPr indent="-393700" lvl="5" marL="2743200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■"/>
              <a:defRPr i="1" sz="2600">
                <a:solidFill>
                  <a:schemeClr val="accent4"/>
                </a:solidFill>
              </a:defRPr>
            </a:lvl6pPr>
            <a:lvl7pPr indent="-393700" lvl="6" marL="3200400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●"/>
              <a:defRPr i="1" sz="2600">
                <a:solidFill>
                  <a:schemeClr val="accent4"/>
                </a:solidFill>
              </a:defRPr>
            </a:lvl7pPr>
            <a:lvl8pPr indent="-393700" lvl="7" marL="3657600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○"/>
              <a:defRPr i="1" sz="2600">
                <a:solidFill>
                  <a:schemeClr val="accent4"/>
                </a:solidFill>
              </a:defRPr>
            </a:lvl8pPr>
            <a:lvl9pPr indent="-393700" lvl="8" marL="4114800" rtl="0">
              <a:spcBef>
                <a:spcPts val="800"/>
              </a:spcBef>
              <a:spcAft>
                <a:spcPts val="800"/>
              </a:spcAft>
              <a:buClr>
                <a:schemeClr val="accent4"/>
              </a:buClr>
              <a:buSzPts val="2600"/>
              <a:buChar char="■"/>
              <a:defRPr i="1" sz="2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3381070" y="1002876"/>
            <a:ext cx="1502400" cy="5019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9525">
              <a:srgbClr val="1F006E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“</a:t>
            </a:r>
            <a:endParaRPr sz="72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363425" y="1345638"/>
            <a:ext cx="5334600" cy="69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363425" y="2236050"/>
            <a:ext cx="5334600" cy="18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b="0" l="4607" r="0" t="0"/>
          <a:stretch/>
        </p:blipFill>
        <p:spPr>
          <a:xfrm>
            <a:off x="0" y="781850"/>
            <a:ext cx="3152199" cy="35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363425" y="1345638"/>
            <a:ext cx="5334600" cy="69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3363425" y="2236050"/>
            <a:ext cx="2492400" cy="18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" name="Google Shape;29;p6"/>
          <p:cNvSpPr txBox="1"/>
          <p:nvPr>
            <p:ph idx="2" type="body"/>
          </p:nvPr>
        </p:nvSpPr>
        <p:spPr>
          <a:xfrm>
            <a:off x="6205504" y="2236050"/>
            <a:ext cx="2492400" cy="18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3075" y="702987"/>
            <a:ext cx="2849300" cy="3737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363425" y="1345638"/>
            <a:ext cx="5334600" cy="69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363425" y="2236050"/>
            <a:ext cx="1662000" cy="18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5199751" y="2236050"/>
            <a:ext cx="1662000" cy="18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6" name="Google Shape;36;p7"/>
          <p:cNvSpPr txBox="1"/>
          <p:nvPr>
            <p:ph idx="3" type="body"/>
          </p:nvPr>
        </p:nvSpPr>
        <p:spPr>
          <a:xfrm>
            <a:off x="7036076" y="2236050"/>
            <a:ext cx="1662000" cy="18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750" y="1345650"/>
            <a:ext cx="1858535" cy="37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799750" y="375100"/>
            <a:ext cx="7898100" cy="563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b="0" l="9828" r="0" t="0"/>
          <a:stretch/>
        </p:blipFill>
        <p:spPr>
          <a:xfrm>
            <a:off x="0" y="375175"/>
            <a:ext cx="656125" cy="5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2778" y="3409225"/>
            <a:ext cx="1831348" cy="15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rgbClr val="D3D1E7"/>
            </a:gs>
            <a:gs pos="100000">
              <a:srgbClr val="9D93B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idx="1" type="body"/>
          </p:nvPr>
        </p:nvSpPr>
        <p:spPr>
          <a:xfrm>
            <a:off x="3363425" y="4406300"/>
            <a:ext cx="5334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89193" y="731302"/>
            <a:ext cx="2454275" cy="4412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363425" y="1345638"/>
            <a:ext cx="5334600" cy="69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19050">
              <a:srgbClr val="1F006E">
                <a:alpha val="4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redoka One"/>
              <a:buNone/>
              <a:defRPr sz="4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redoka One"/>
              <a:buNone/>
              <a:defRPr sz="4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redoka One"/>
              <a:buNone/>
              <a:defRPr sz="4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redoka One"/>
              <a:buNone/>
              <a:defRPr sz="4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redoka One"/>
              <a:buNone/>
              <a:defRPr sz="4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redoka One"/>
              <a:buNone/>
              <a:defRPr sz="4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redoka One"/>
              <a:buNone/>
              <a:defRPr sz="4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redoka One"/>
              <a:buNone/>
              <a:defRPr sz="4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redoka One"/>
              <a:buNone/>
              <a:defRPr sz="4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363425" y="2236050"/>
            <a:ext cx="533460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Char char="●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429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Char char="○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429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Char char="■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429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429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○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429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■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429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429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○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429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Nunito"/>
              <a:buChar char="■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lidescarnival.com/extra-free-resources-icons-and-maps/?utm_source=template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5.xml"/><Relationship Id="rId4" Type="http://schemas.openxmlformats.org/officeDocument/2006/relationships/hyperlink" Target="http://www.slidescarnival.com/help-use-presentation-template" TargetMode="External"/><Relationship Id="rId5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ribbble.com/alzea" TargetMode="External"/><Relationship Id="rId4" Type="http://schemas.openxmlformats.org/officeDocument/2006/relationships/hyperlink" Target="http://www.slidescarnival.com/?utm_source=template" TargetMode="External"/><Relationship Id="rId5" Type="http://schemas.openxmlformats.org/officeDocument/2006/relationships/hyperlink" Target="http://unsplash.com/&amp;utm_source=slidescarniva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fontsquirrel.com/fonts/fredoka" TargetMode="External"/><Relationship Id="rId4" Type="http://schemas.openxmlformats.org/officeDocument/2006/relationships/hyperlink" Target="https://www.fontsquirrel.com/fonts/nunito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4.png"/><Relationship Id="rId13" Type="http://schemas.openxmlformats.org/officeDocument/2006/relationships/image" Target="../media/image10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ribbble.com/alzea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twitter.com/googledocs/status/730087240156643328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ctrTitle"/>
          </p:nvPr>
        </p:nvSpPr>
        <p:spPr>
          <a:xfrm>
            <a:off x="3363425" y="1991825"/>
            <a:ext cx="53346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Presentation Title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3714750" y="1350825"/>
            <a:ext cx="4784400" cy="122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A picture is worth a thousand words    </a:t>
            </a:r>
            <a:endParaRPr sz="4300"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3714750" y="2771177"/>
            <a:ext cx="4784400" cy="102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lt1"/>
                </a:solidFill>
              </a:rPr>
              <a:t>A complex idea can be conveyed with just a single still image, namely making it possible to absorb large amounts of data quickly.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/>
          </a:blip>
          <a:srcRect b="0" l="38324" r="15535" t="0"/>
          <a:stretch/>
        </p:blipFill>
        <p:spPr>
          <a:xfrm>
            <a:off x="0" y="0"/>
            <a:ext cx="3164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idx="4294967295" type="title"/>
          </p:nvPr>
        </p:nvSpPr>
        <p:spPr>
          <a:xfrm>
            <a:off x="1886100" y="3541875"/>
            <a:ext cx="5371800" cy="13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400"/>
              <a:t>Want big impact?</a:t>
            </a:r>
            <a:endParaRPr b="0" sz="4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Use big image.</a:t>
            </a:r>
            <a:endParaRPr sz="4400"/>
          </a:p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799750" y="375100"/>
            <a:ext cx="7898100" cy="563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154906" y="1450850"/>
            <a:ext cx="1385100" cy="5595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Lorem Ipsum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" name="Google Shape;150;p22"/>
          <p:cNvSpPr/>
          <p:nvPr/>
        </p:nvSpPr>
        <p:spPr>
          <a:xfrm>
            <a:off x="4748963" y="2588954"/>
            <a:ext cx="1385100" cy="5595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Lorem Ipsum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1" name="Google Shape;151;p22"/>
          <p:cNvSpPr/>
          <p:nvPr/>
        </p:nvSpPr>
        <p:spPr>
          <a:xfrm>
            <a:off x="1560849" y="2588954"/>
            <a:ext cx="1385100" cy="5595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Lorem Ipsum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799750" y="3727059"/>
            <a:ext cx="1385100" cy="559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Lorem Ipsum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2321948" y="3727059"/>
            <a:ext cx="1385100" cy="559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Lorem Ipsum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3987870" y="3727059"/>
            <a:ext cx="1385100" cy="559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Lorem Ipsum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5510068" y="3727059"/>
            <a:ext cx="1385100" cy="559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Lorem Ipsum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56" name="Google Shape;156;p22"/>
          <p:cNvCxnSpPr>
            <a:stCxn id="149" idx="2"/>
            <a:endCxn id="150" idx="0"/>
          </p:cNvCxnSpPr>
          <p:nvPr/>
        </p:nvCxnSpPr>
        <p:spPr>
          <a:xfrm flipH="1" rot="-5400000">
            <a:off x="4355206" y="1502600"/>
            <a:ext cx="578700" cy="1594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22"/>
          <p:cNvCxnSpPr>
            <a:stCxn id="151" idx="0"/>
            <a:endCxn id="149" idx="2"/>
          </p:cNvCxnSpPr>
          <p:nvPr/>
        </p:nvCxnSpPr>
        <p:spPr>
          <a:xfrm rot="-5400000">
            <a:off x="2761149" y="1502504"/>
            <a:ext cx="578700" cy="1594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22"/>
          <p:cNvCxnSpPr>
            <a:stCxn id="151" idx="2"/>
            <a:endCxn id="153" idx="0"/>
          </p:cNvCxnSpPr>
          <p:nvPr/>
        </p:nvCxnSpPr>
        <p:spPr>
          <a:xfrm flipH="1" rot="-5400000">
            <a:off x="2344599" y="3057254"/>
            <a:ext cx="578700" cy="761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Google Shape;159;p22"/>
          <p:cNvCxnSpPr>
            <a:stCxn id="152" idx="0"/>
            <a:endCxn id="151" idx="2"/>
          </p:cNvCxnSpPr>
          <p:nvPr/>
        </p:nvCxnSpPr>
        <p:spPr>
          <a:xfrm rot="-5400000">
            <a:off x="1583500" y="3057159"/>
            <a:ext cx="578700" cy="761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22"/>
          <p:cNvCxnSpPr>
            <a:stCxn id="150" idx="2"/>
            <a:endCxn id="155" idx="0"/>
          </p:cNvCxnSpPr>
          <p:nvPr/>
        </p:nvCxnSpPr>
        <p:spPr>
          <a:xfrm flipH="1" rot="-5400000">
            <a:off x="5532713" y="3057254"/>
            <a:ext cx="578700" cy="761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Google Shape;161;p22"/>
          <p:cNvCxnSpPr>
            <a:stCxn id="154" idx="0"/>
            <a:endCxn id="150" idx="2"/>
          </p:cNvCxnSpPr>
          <p:nvPr/>
        </p:nvCxnSpPr>
        <p:spPr>
          <a:xfrm rot="-5400000">
            <a:off x="4771620" y="3057159"/>
            <a:ext cx="578700" cy="761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799750" y="375100"/>
            <a:ext cx="7898100" cy="563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67" name="Google Shape;167;p23"/>
          <p:cNvGraphicFramePr/>
          <p:nvPr/>
        </p:nvGraphicFramePr>
        <p:xfrm>
          <a:off x="799700" y="1136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{2A58E0EC-A6E8-46B7-895E-5C1B97367A43}</a:tableStyleId>
              </a:tblPr>
              <a:tblGrid>
                <a:gridCol w="1510025"/>
                <a:gridCol w="1510025"/>
                <a:gridCol w="1510025"/>
                <a:gridCol w="1510025"/>
              </a:tblGrid>
              <a:tr h="80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8575" marB="6857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8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Yellow</a:t>
                      </a:r>
                      <a:endParaRPr sz="11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8575" marB="6857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accent4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10</a:t>
                      </a:r>
                      <a:endParaRPr b="1" sz="1800">
                        <a:solidFill>
                          <a:schemeClr val="accent4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accent4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</a:t>
                      </a:r>
                      <a:endParaRPr b="1" sz="1800">
                        <a:solidFill>
                          <a:schemeClr val="accent4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accent4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7</a:t>
                      </a:r>
                      <a:endParaRPr b="1" sz="1800">
                        <a:solidFill>
                          <a:schemeClr val="accent4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8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8575" marB="6857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accent4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30</a:t>
                      </a:r>
                      <a:endParaRPr b="1" sz="1800">
                        <a:solidFill>
                          <a:schemeClr val="accent4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accent4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15</a:t>
                      </a:r>
                      <a:endParaRPr b="1" sz="1800">
                        <a:solidFill>
                          <a:schemeClr val="accent4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accent4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10</a:t>
                      </a:r>
                      <a:endParaRPr b="1" sz="1800">
                        <a:solidFill>
                          <a:schemeClr val="accent4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8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8575" marB="6857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accent4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b="1" sz="1800">
                        <a:solidFill>
                          <a:schemeClr val="accent4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accent4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24</a:t>
                      </a:r>
                      <a:endParaRPr b="1" sz="1800">
                        <a:solidFill>
                          <a:schemeClr val="accent4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accent4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16</a:t>
                      </a:r>
                      <a:endParaRPr b="1" sz="1800">
                        <a:solidFill>
                          <a:schemeClr val="accent4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8" name="Google Shape;168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/>
          <p:nvPr/>
        </p:nvSpPr>
        <p:spPr>
          <a:xfrm>
            <a:off x="514725" y="1134975"/>
            <a:ext cx="7608094" cy="3624328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200025" rotWithShape="0" algn="bl" dir="5400000" dist="57150">
              <a:srgbClr val="351C75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 txBox="1"/>
          <p:nvPr>
            <p:ph type="title"/>
          </p:nvPr>
        </p:nvSpPr>
        <p:spPr>
          <a:xfrm>
            <a:off x="799750" y="375100"/>
            <a:ext cx="7898100" cy="563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75" name="Google Shape;175;p24"/>
          <p:cNvSpPr/>
          <p:nvPr/>
        </p:nvSpPr>
        <p:spPr>
          <a:xfrm>
            <a:off x="1947600" y="1938525"/>
            <a:ext cx="6396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our office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4"/>
          <p:cNvSpPr txBox="1"/>
          <p:nvPr>
            <p:ph idx="4294967295" type="body"/>
          </p:nvPr>
        </p:nvSpPr>
        <p:spPr>
          <a:xfrm>
            <a:off x="799750" y="4895400"/>
            <a:ext cx="7376700" cy="1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Find more maps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</a:endParaRPr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6555" y="3758450"/>
            <a:ext cx="261520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430" y="2301425"/>
            <a:ext cx="261520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7930" y="2061475"/>
            <a:ext cx="261520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2805" y="4095550"/>
            <a:ext cx="261520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0780" y="2550450"/>
            <a:ext cx="261520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1580" y="4095550"/>
            <a:ext cx="261520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4294967295" type="ctrTitle"/>
          </p:nvPr>
        </p:nvSpPr>
        <p:spPr>
          <a:xfrm>
            <a:off x="3310100" y="1583350"/>
            <a:ext cx="52506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89,526,124</a:t>
            </a:r>
            <a:endParaRPr sz="8000"/>
          </a:p>
        </p:txBody>
      </p:sp>
      <p:sp>
        <p:nvSpPr>
          <p:cNvPr id="189" name="Google Shape;189;p25"/>
          <p:cNvSpPr txBox="1"/>
          <p:nvPr>
            <p:ph idx="4294967295" type="subTitle"/>
          </p:nvPr>
        </p:nvSpPr>
        <p:spPr>
          <a:xfrm>
            <a:off x="3310100" y="2840050"/>
            <a:ext cx="5250600" cy="3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Whoa! That’s a big number, aren’t you proud?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0" name="Google Shape;190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" name="Google Shape;191;p25"/>
          <p:cNvPicPr preferRelativeResize="0"/>
          <p:nvPr/>
        </p:nvPicPr>
        <p:blipFill rotWithShape="1">
          <a:blip r:embed="rId3">
            <a:alphaModFix/>
          </a:blip>
          <a:srcRect b="0" l="14524" r="-515" t="0"/>
          <a:stretch/>
        </p:blipFill>
        <p:spPr>
          <a:xfrm>
            <a:off x="0" y="645375"/>
            <a:ext cx="3087949" cy="385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idx="4294967295" type="ctrTitle"/>
          </p:nvPr>
        </p:nvSpPr>
        <p:spPr>
          <a:xfrm>
            <a:off x="4026650" y="571800"/>
            <a:ext cx="42621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89,526,124$</a:t>
            </a:r>
            <a:endParaRPr sz="3600"/>
          </a:p>
        </p:txBody>
      </p:sp>
      <p:sp>
        <p:nvSpPr>
          <p:cNvPr id="197" name="Google Shape;197;p26"/>
          <p:cNvSpPr txBox="1"/>
          <p:nvPr>
            <p:ph idx="4294967295" type="subTitle"/>
          </p:nvPr>
        </p:nvSpPr>
        <p:spPr>
          <a:xfrm>
            <a:off x="4026650" y="1411308"/>
            <a:ext cx="42621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200">
                <a:solidFill>
                  <a:schemeClr val="accent5"/>
                </a:solidFill>
              </a:rPr>
              <a:t>That’s a lot of money</a:t>
            </a:r>
            <a:endParaRPr sz="2200">
              <a:solidFill>
                <a:schemeClr val="accent5"/>
              </a:solidFill>
            </a:endParaRPr>
          </a:p>
        </p:txBody>
      </p:sp>
      <p:sp>
        <p:nvSpPr>
          <p:cNvPr id="198" name="Google Shape;198;p26"/>
          <p:cNvSpPr txBox="1"/>
          <p:nvPr>
            <p:ph idx="4294967295" type="ctrTitle"/>
          </p:nvPr>
        </p:nvSpPr>
        <p:spPr>
          <a:xfrm>
            <a:off x="4026650" y="3200693"/>
            <a:ext cx="42621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100%</a:t>
            </a:r>
            <a:endParaRPr sz="3600"/>
          </a:p>
        </p:txBody>
      </p:sp>
      <p:sp>
        <p:nvSpPr>
          <p:cNvPr id="199" name="Google Shape;199;p26"/>
          <p:cNvSpPr txBox="1"/>
          <p:nvPr>
            <p:ph idx="4294967295" type="subTitle"/>
          </p:nvPr>
        </p:nvSpPr>
        <p:spPr>
          <a:xfrm>
            <a:off x="4026650" y="4040200"/>
            <a:ext cx="42621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200">
                <a:solidFill>
                  <a:schemeClr val="accent5"/>
                </a:solidFill>
              </a:rPr>
              <a:t>Total success!</a:t>
            </a:r>
            <a:endParaRPr sz="2200">
              <a:solidFill>
                <a:schemeClr val="accent5"/>
              </a:solidFill>
            </a:endParaRPr>
          </a:p>
        </p:txBody>
      </p:sp>
      <p:sp>
        <p:nvSpPr>
          <p:cNvPr id="200" name="Google Shape;200;p26"/>
          <p:cNvSpPr txBox="1"/>
          <p:nvPr>
            <p:ph idx="4294967295" type="ctrTitle"/>
          </p:nvPr>
        </p:nvSpPr>
        <p:spPr>
          <a:xfrm>
            <a:off x="4026650" y="1886246"/>
            <a:ext cx="42621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185,244 users</a:t>
            </a:r>
            <a:endParaRPr sz="3600"/>
          </a:p>
        </p:txBody>
      </p:sp>
      <p:sp>
        <p:nvSpPr>
          <p:cNvPr id="201" name="Google Shape;201;p26"/>
          <p:cNvSpPr txBox="1"/>
          <p:nvPr>
            <p:ph idx="4294967295" type="subTitle"/>
          </p:nvPr>
        </p:nvSpPr>
        <p:spPr>
          <a:xfrm>
            <a:off x="4026650" y="2725754"/>
            <a:ext cx="42621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200">
                <a:solidFill>
                  <a:schemeClr val="accent5"/>
                </a:solidFill>
              </a:rPr>
              <a:t>And a lot of users</a:t>
            </a:r>
            <a:endParaRPr sz="2200">
              <a:solidFill>
                <a:schemeClr val="accent5"/>
              </a:solidFill>
            </a:endParaRPr>
          </a:p>
        </p:txBody>
      </p:sp>
      <p:sp>
        <p:nvSpPr>
          <p:cNvPr id="202" name="Google Shape;202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90" y="1219852"/>
            <a:ext cx="3393000" cy="27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799750" y="375100"/>
            <a:ext cx="7898100" cy="563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09" name="Google Shape;209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27"/>
          <p:cNvSpPr/>
          <p:nvPr/>
        </p:nvSpPr>
        <p:spPr>
          <a:xfrm rot="2700000">
            <a:off x="1792399" y="1087612"/>
            <a:ext cx="561726" cy="3040276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1" name="Google Shape;211;p27"/>
          <p:cNvSpPr/>
          <p:nvPr/>
        </p:nvSpPr>
        <p:spPr>
          <a:xfrm>
            <a:off x="1016777" y="3281593"/>
            <a:ext cx="374100" cy="374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Fredoka One"/>
                <a:ea typeface="Fredoka One"/>
                <a:cs typeface="Fredoka One"/>
                <a:sym typeface="Fredoka One"/>
              </a:rPr>
              <a:t>1</a:t>
            </a:r>
            <a:endParaRPr sz="1200">
              <a:solidFill>
                <a:schemeClr val="accent4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 rot="-2700000">
            <a:off x="1007423" y="2317553"/>
            <a:ext cx="2332604" cy="3932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Vestibulum congue tempus</a:t>
            </a:r>
            <a:endParaRPr b="1"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 rot="-2700000">
            <a:off x="1465734" y="2626897"/>
            <a:ext cx="2203628" cy="5074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Lorem ipsum dolor sit amet, consectetur adipiscing elit, sed do eiusmod tempor. Donec facilisis lacus eget mauris.</a:t>
            </a:r>
            <a:endParaRPr b="1"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4" name="Google Shape;214;p27"/>
          <p:cNvSpPr/>
          <p:nvPr/>
        </p:nvSpPr>
        <p:spPr>
          <a:xfrm rot="2700000">
            <a:off x="3702620" y="1087612"/>
            <a:ext cx="561726" cy="3040276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5" name="Google Shape;215;p27"/>
          <p:cNvSpPr/>
          <p:nvPr/>
        </p:nvSpPr>
        <p:spPr>
          <a:xfrm>
            <a:off x="2926999" y="3281593"/>
            <a:ext cx="374100" cy="374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2</a:t>
            </a:r>
            <a:endParaRPr sz="1200">
              <a:solidFill>
                <a:schemeClr val="accent3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 rot="-2700000">
            <a:off x="2916712" y="2317103"/>
            <a:ext cx="2333877" cy="3932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Vestibulum congue tempus</a:t>
            </a:r>
            <a:endParaRPr b="1"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 rot="-2700000">
            <a:off x="3375956" y="2626897"/>
            <a:ext cx="2203628" cy="5074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Lorem ipsum dolor sit amet, consectetur adipiscing elit, sed do eiusmod tempor. Donec facilisis lacus eget mauris.</a:t>
            </a:r>
            <a:endParaRPr b="1"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8" name="Google Shape;218;p27"/>
          <p:cNvSpPr/>
          <p:nvPr/>
        </p:nvSpPr>
        <p:spPr>
          <a:xfrm rot="2700000">
            <a:off x="5622639" y="1087612"/>
            <a:ext cx="561726" cy="304027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9" name="Google Shape;219;p27"/>
          <p:cNvSpPr/>
          <p:nvPr/>
        </p:nvSpPr>
        <p:spPr>
          <a:xfrm>
            <a:off x="4847017" y="3281593"/>
            <a:ext cx="374100" cy="374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rPr>
              <a:t>3</a:t>
            </a:r>
            <a:endParaRPr sz="1200">
              <a:solidFill>
                <a:schemeClr val="accent2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20" name="Google Shape;220;p27"/>
          <p:cNvSpPr txBox="1"/>
          <p:nvPr/>
        </p:nvSpPr>
        <p:spPr>
          <a:xfrm rot="-2700000">
            <a:off x="4829994" y="2314403"/>
            <a:ext cx="2341513" cy="3932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Vestibulum congue tempus</a:t>
            </a:r>
            <a:endParaRPr b="1"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1" name="Google Shape;221;p27"/>
          <p:cNvSpPr txBox="1"/>
          <p:nvPr/>
        </p:nvSpPr>
        <p:spPr>
          <a:xfrm rot="-2700000">
            <a:off x="5295974" y="2626897"/>
            <a:ext cx="2203628" cy="5074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Lorem ipsum dolor sit amet, consectetur adipiscing elit, sed do eiusmod tempor. Donec facilisis lacus eget mauris.</a:t>
            </a:r>
            <a:endParaRPr b="1"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>
            <p:ph type="title"/>
          </p:nvPr>
        </p:nvSpPr>
        <p:spPr>
          <a:xfrm>
            <a:off x="3363425" y="1345638"/>
            <a:ext cx="5334600" cy="69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27" name="Google Shape;227;p28"/>
          <p:cNvSpPr txBox="1"/>
          <p:nvPr>
            <p:ph idx="1" type="body"/>
          </p:nvPr>
        </p:nvSpPr>
        <p:spPr>
          <a:xfrm>
            <a:off x="3363425" y="2236050"/>
            <a:ext cx="1662000" cy="104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Yellow</a:t>
            </a:r>
            <a:endParaRPr b="1" sz="11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900"/>
              <a:t>Is the color of gold, butter and ripe lemons. In the spectrum of visible light, yellow is found between green and orange.</a:t>
            </a:r>
            <a:endParaRPr sz="900"/>
          </a:p>
        </p:txBody>
      </p:sp>
      <p:sp>
        <p:nvSpPr>
          <p:cNvPr id="228" name="Google Shape;228;p28"/>
          <p:cNvSpPr txBox="1"/>
          <p:nvPr>
            <p:ph idx="2" type="body"/>
          </p:nvPr>
        </p:nvSpPr>
        <p:spPr>
          <a:xfrm>
            <a:off x="5199750" y="2236050"/>
            <a:ext cx="1662000" cy="104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Blue</a:t>
            </a:r>
            <a:endParaRPr b="1" sz="11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900"/>
              <a:t>Is the colour of the clear sky and the deep sea. It is located between violet and green on the optical spectrum.</a:t>
            </a:r>
            <a:endParaRPr sz="900"/>
          </a:p>
        </p:txBody>
      </p:sp>
      <p:sp>
        <p:nvSpPr>
          <p:cNvPr id="229" name="Google Shape;229;p28"/>
          <p:cNvSpPr txBox="1"/>
          <p:nvPr>
            <p:ph idx="3" type="body"/>
          </p:nvPr>
        </p:nvSpPr>
        <p:spPr>
          <a:xfrm>
            <a:off x="7036075" y="2236050"/>
            <a:ext cx="1662000" cy="104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Red</a:t>
            </a:r>
            <a:endParaRPr b="1" sz="1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/>
              <a:t>Is the color of blood, and because of this it has historically been associated with sacrifice, danger and courage. </a:t>
            </a:r>
            <a:endParaRPr sz="9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30" name="Google Shape;230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28"/>
          <p:cNvSpPr txBox="1"/>
          <p:nvPr>
            <p:ph idx="1" type="body"/>
          </p:nvPr>
        </p:nvSpPr>
        <p:spPr>
          <a:xfrm>
            <a:off x="3363425" y="3492950"/>
            <a:ext cx="1662000" cy="104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Yellow</a:t>
            </a:r>
            <a:endParaRPr b="1" sz="11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900"/>
              <a:t>Is the color of gold, butter and ripe lemons. In the spectrum of visible light, yellow is found between green and orange.</a:t>
            </a:r>
            <a:endParaRPr sz="900"/>
          </a:p>
        </p:txBody>
      </p:sp>
      <p:sp>
        <p:nvSpPr>
          <p:cNvPr id="232" name="Google Shape;232;p28"/>
          <p:cNvSpPr txBox="1"/>
          <p:nvPr>
            <p:ph idx="2" type="body"/>
          </p:nvPr>
        </p:nvSpPr>
        <p:spPr>
          <a:xfrm>
            <a:off x="5199750" y="3492950"/>
            <a:ext cx="1662000" cy="104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Blue</a:t>
            </a:r>
            <a:endParaRPr b="1" sz="11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900"/>
              <a:t>Is the colour of the clear sky and the deep sea. It is located between violet and green on the optical spectrum.</a:t>
            </a:r>
            <a:endParaRPr sz="900"/>
          </a:p>
        </p:txBody>
      </p:sp>
      <p:sp>
        <p:nvSpPr>
          <p:cNvPr id="233" name="Google Shape;233;p28"/>
          <p:cNvSpPr txBox="1"/>
          <p:nvPr>
            <p:ph idx="3" type="body"/>
          </p:nvPr>
        </p:nvSpPr>
        <p:spPr>
          <a:xfrm>
            <a:off x="7036075" y="3492950"/>
            <a:ext cx="1662000" cy="104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Red</a:t>
            </a:r>
            <a:endParaRPr b="1" sz="1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/>
              <a:t>Is the color of blood, and because of this it has historically been associated with sacrifice, danger and courage. </a:t>
            </a:r>
            <a:endParaRPr sz="9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idx="1" type="body"/>
          </p:nvPr>
        </p:nvSpPr>
        <p:spPr>
          <a:xfrm>
            <a:off x="3363425" y="4406300"/>
            <a:ext cx="5334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39" name="Google Shape;239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0" name="Google Shape;240;p29"/>
          <p:cNvCxnSpPr/>
          <p:nvPr/>
        </p:nvCxnSpPr>
        <p:spPr>
          <a:xfrm>
            <a:off x="3363425" y="1074701"/>
            <a:ext cx="5171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29"/>
          <p:cNvCxnSpPr/>
          <p:nvPr/>
        </p:nvCxnSpPr>
        <p:spPr>
          <a:xfrm>
            <a:off x="3363425" y="1784183"/>
            <a:ext cx="5171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9"/>
          <p:cNvCxnSpPr/>
          <p:nvPr/>
        </p:nvCxnSpPr>
        <p:spPr>
          <a:xfrm>
            <a:off x="3363425" y="2493664"/>
            <a:ext cx="5171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29"/>
          <p:cNvCxnSpPr/>
          <p:nvPr/>
        </p:nvCxnSpPr>
        <p:spPr>
          <a:xfrm>
            <a:off x="3363425" y="3203146"/>
            <a:ext cx="5171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9"/>
          <p:cNvCxnSpPr/>
          <p:nvPr/>
        </p:nvCxnSpPr>
        <p:spPr>
          <a:xfrm>
            <a:off x="3363425" y="3934526"/>
            <a:ext cx="5171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29"/>
          <p:cNvSpPr txBox="1"/>
          <p:nvPr/>
        </p:nvSpPr>
        <p:spPr>
          <a:xfrm>
            <a:off x="3312590" y="915950"/>
            <a:ext cx="352500" cy="30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4000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3000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2000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1000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0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6" name="Google Shape;246;p29"/>
          <p:cNvSpPr/>
          <p:nvPr/>
        </p:nvSpPr>
        <p:spPr>
          <a:xfrm>
            <a:off x="3806567" y="2380937"/>
            <a:ext cx="167100" cy="15537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9"/>
          <p:cNvSpPr/>
          <p:nvPr/>
        </p:nvSpPr>
        <p:spPr>
          <a:xfrm>
            <a:off x="4031070" y="1986874"/>
            <a:ext cx="167100" cy="19479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9"/>
          <p:cNvSpPr/>
          <p:nvPr/>
        </p:nvSpPr>
        <p:spPr>
          <a:xfrm>
            <a:off x="4255572" y="2493664"/>
            <a:ext cx="167100" cy="14412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"/>
          <p:cNvSpPr/>
          <p:nvPr/>
        </p:nvSpPr>
        <p:spPr>
          <a:xfrm>
            <a:off x="5058950" y="2694727"/>
            <a:ext cx="167100" cy="1239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9"/>
          <p:cNvSpPr/>
          <p:nvPr/>
        </p:nvSpPr>
        <p:spPr>
          <a:xfrm>
            <a:off x="5283452" y="2096344"/>
            <a:ext cx="167100" cy="18384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9"/>
          <p:cNvSpPr/>
          <p:nvPr/>
        </p:nvSpPr>
        <p:spPr>
          <a:xfrm>
            <a:off x="5507955" y="1229025"/>
            <a:ext cx="167100" cy="27060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9"/>
          <p:cNvSpPr/>
          <p:nvPr/>
        </p:nvSpPr>
        <p:spPr>
          <a:xfrm>
            <a:off x="6311333" y="2140120"/>
            <a:ext cx="167100" cy="1794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9"/>
          <p:cNvSpPr/>
          <p:nvPr/>
        </p:nvSpPr>
        <p:spPr>
          <a:xfrm>
            <a:off x="6535835" y="1074577"/>
            <a:ext cx="167100" cy="2860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9"/>
          <p:cNvSpPr/>
          <p:nvPr/>
        </p:nvSpPr>
        <p:spPr>
          <a:xfrm>
            <a:off x="6760338" y="2322562"/>
            <a:ext cx="167100" cy="16119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9"/>
          <p:cNvSpPr/>
          <p:nvPr/>
        </p:nvSpPr>
        <p:spPr>
          <a:xfrm>
            <a:off x="7563715" y="2753101"/>
            <a:ext cx="167100" cy="11814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9"/>
          <p:cNvSpPr/>
          <p:nvPr/>
        </p:nvSpPr>
        <p:spPr>
          <a:xfrm>
            <a:off x="7788218" y="1293620"/>
            <a:ext cx="167100" cy="2641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9"/>
          <p:cNvSpPr/>
          <p:nvPr/>
        </p:nvSpPr>
        <p:spPr>
          <a:xfrm>
            <a:off x="8012720" y="1607410"/>
            <a:ext cx="167100" cy="23274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3D1E7"/>
            </a:gs>
            <a:gs pos="100000">
              <a:srgbClr val="9D93B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3363425" y="1345638"/>
            <a:ext cx="5334600" cy="69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60" name="Google Shape;60;p12"/>
          <p:cNvSpPr txBox="1"/>
          <p:nvPr>
            <p:ph idx="2" type="body"/>
          </p:nvPr>
        </p:nvSpPr>
        <p:spPr>
          <a:xfrm>
            <a:off x="6205504" y="2236050"/>
            <a:ext cx="2492400" cy="18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EDIT IN POWERPOINT®</a:t>
            </a:r>
            <a:endParaRPr sz="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800"/>
              <a:t>Click on the button under the presentation preview that says </a:t>
            </a:r>
            <a:r>
              <a:rPr b="1" lang="en" sz="800"/>
              <a:t>"Download as PowerPoint template"</a:t>
            </a:r>
            <a:r>
              <a:rPr lang="en" sz="800"/>
              <a:t>. You will get a .pptx file that you can edit in PowerPoint. </a:t>
            </a:r>
            <a:endParaRPr sz="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800"/>
              <a:t>Remember to download and install the fonts used in this presentation (you’ll find the links to the font files needed in the </a:t>
            </a:r>
            <a:r>
              <a:rPr lang="en" sz="800" u="sng">
                <a:solidFill>
                  <a:schemeClr val="hlink"/>
                </a:solidFill>
                <a:hlinkClick action="ppaction://hlinksldjump" r:id="rId3"/>
              </a:rPr>
              <a:t>Presentation design slide</a:t>
            </a:r>
            <a:r>
              <a:rPr lang="en" sz="800"/>
              <a:t>)</a:t>
            </a:r>
            <a:endParaRPr sz="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/>
          </a:p>
        </p:txBody>
      </p:sp>
      <p:sp>
        <p:nvSpPr>
          <p:cNvPr id="61" name="Google Shape;61;p12"/>
          <p:cNvSpPr txBox="1"/>
          <p:nvPr>
            <p:ph idx="1" type="body"/>
          </p:nvPr>
        </p:nvSpPr>
        <p:spPr>
          <a:xfrm>
            <a:off x="3363425" y="2236050"/>
            <a:ext cx="2492400" cy="18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/>
              <a:t>EDIT IN GOOGLE SLIDES</a:t>
            </a:r>
            <a:endParaRPr sz="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Click on the button under the presentation preview that says </a:t>
            </a:r>
            <a:r>
              <a:rPr b="1" lang="en" sz="800"/>
              <a:t>"Use as Google Slides Theme"</a:t>
            </a:r>
            <a:r>
              <a:rPr lang="en" sz="800"/>
              <a:t>.</a:t>
            </a:r>
            <a:endParaRPr sz="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You will get a copy of this document on your Google Drive and will be able to edit, add or delete slides.</a:t>
            </a:r>
            <a:endParaRPr sz="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/>
              <a:t>You have to be signed in to your Google account.</a:t>
            </a:r>
            <a:endParaRPr sz="1200"/>
          </a:p>
        </p:txBody>
      </p:sp>
      <p:sp>
        <p:nvSpPr>
          <p:cNvPr id="62" name="Google Shape;62;p12"/>
          <p:cNvSpPr txBox="1"/>
          <p:nvPr>
            <p:ph idx="2" type="body"/>
          </p:nvPr>
        </p:nvSpPr>
        <p:spPr>
          <a:xfrm>
            <a:off x="3363425" y="3816925"/>
            <a:ext cx="5334600" cy="50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4"/>
                </a:solidFill>
              </a:rPr>
              <a:t>More info on how to use this template at </a:t>
            </a:r>
            <a:r>
              <a:rPr b="1" lang="en" sz="800" u="sng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slidescarnival.com/help-use-presentation-template</a:t>
            </a:r>
            <a:endParaRPr b="1" sz="8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accent4"/>
                </a:solidFill>
              </a:rPr>
              <a:t>This template is free to use under </a:t>
            </a:r>
            <a:r>
              <a:rPr lang="en" sz="800" u="sng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license</a:t>
            </a:r>
            <a:r>
              <a:rPr lang="en" sz="800">
                <a:solidFill>
                  <a:schemeClr val="accent4"/>
                </a:solidFill>
              </a:rPr>
              <a:t>. You can keep the Credits slide or mention SlidesCarnival and other resources used in a slide footer.</a:t>
            </a:r>
            <a:endParaRPr sz="8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4"/>
              </a:solidFill>
            </a:endParaRPr>
          </a:p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3" name="Google Shape;263;p30"/>
          <p:cNvGrpSpPr/>
          <p:nvPr/>
        </p:nvGrpSpPr>
        <p:grpSpPr>
          <a:xfrm>
            <a:off x="2151950" y="373572"/>
            <a:ext cx="2119546" cy="4396359"/>
            <a:chOff x="2151950" y="373572"/>
            <a:chExt cx="2119546" cy="4396359"/>
          </a:xfrm>
        </p:grpSpPr>
        <p:sp>
          <p:nvSpPr>
            <p:cNvPr id="264" name="Google Shape;264;p30"/>
            <p:cNvSpPr/>
            <p:nvPr/>
          </p:nvSpPr>
          <p:spPr>
            <a:xfrm>
              <a:off x="2151950" y="373572"/>
              <a:ext cx="2119546" cy="4396359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>
                <a:schemeClr val="accent3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2999437" y="4493184"/>
              <a:ext cx="422999" cy="150972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2538737" y="529223"/>
              <a:ext cx="83354" cy="83354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3007305" y="538664"/>
              <a:ext cx="408837" cy="64493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8" name="Google Shape;268;p30"/>
          <p:cNvPicPr preferRelativeResize="0"/>
          <p:nvPr/>
        </p:nvPicPr>
        <p:blipFill rotWithShape="1">
          <a:blip r:embed="rId3">
            <a:alphaModFix/>
          </a:blip>
          <a:srcRect b="23786" l="0" r="0" t="0"/>
          <a:stretch/>
        </p:blipFill>
        <p:spPr>
          <a:xfrm>
            <a:off x="219827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9375" y="2900725"/>
            <a:ext cx="1097551" cy="224277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0"/>
          <p:cNvSpPr txBox="1"/>
          <p:nvPr>
            <p:ph idx="4294967295" type="body"/>
          </p:nvPr>
        </p:nvSpPr>
        <p:spPr>
          <a:xfrm>
            <a:off x="4838200" y="373575"/>
            <a:ext cx="3305700" cy="43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accent5"/>
                </a:solidFill>
                <a:latin typeface="Fredoka One"/>
                <a:ea typeface="Fredoka One"/>
                <a:cs typeface="Fredoka One"/>
                <a:sym typeface="Fredoka One"/>
              </a:rPr>
              <a:t>Mobile project</a:t>
            </a:r>
            <a:endParaRPr sz="4600">
              <a:solidFill>
                <a:schemeClr val="accent5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16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6" name="Google Shape;276;p31"/>
          <p:cNvGrpSpPr/>
          <p:nvPr/>
        </p:nvGrpSpPr>
        <p:grpSpPr>
          <a:xfrm>
            <a:off x="1531002" y="465959"/>
            <a:ext cx="2736410" cy="4222433"/>
            <a:chOff x="1531002" y="465959"/>
            <a:chExt cx="2736410" cy="4222433"/>
          </a:xfrm>
        </p:grpSpPr>
        <p:sp>
          <p:nvSpPr>
            <p:cNvPr id="277" name="Google Shape;277;p31"/>
            <p:cNvSpPr/>
            <p:nvPr/>
          </p:nvSpPr>
          <p:spPr>
            <a:xfrm>
              <a:off x="1531002" y="465959"/>
              <a:ext cx="2736410" cy="4222433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>
                <a:schemeClr val="accent3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2787455" y="4422593"/>
              <a:ext cx="225015" cy="144999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2770831" y="633587"/>
              <a:ext cx="43826" cy="43806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2859934" y="615452"/>
              <a:ext cx="80056" cy="80056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1" name="Google Shape;2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5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1"/>
          <p:cNvSpPr txBox="1"/>
          <p:nvPr>
            <p:ph idx="4294967295" type="body"/>
          </p:nvPr>
        </p:nvSpPr>
        <p:spPr>
          <a:xfrm>
            <a:off x="4838200" y="373575"/>
            <a:ext cx="3305700" cy="43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accent5"/>
                </a:solidFill>
                <a:latin typeface="Fredoka One"/>
                <a:ea typeface="Fredoka One"/>
                <a:cs typeface="Fredoka One"/>
                <a:sym typeface="Fredoka One"/>
              </a:rPr>
              <a:t>Tablet</a:t>
            </a:r>
            <a:r>
              <a:rPr lang="en" sz="4600">
                <a:solidFill>
                  <a:schemeClr val="accent5"/>
                </a:solidFill>
                <a:latin typeface="Fredoka One"/>
                <a:ea typeface="Fredoka One"/>
                <a:cs typeface="Fredoka One"/>
                <a:sym typeface="Fredoka One"/>
              </a:rPr>
              <a:t> project</a:t>
            </a:r>
            <a:endParaRPr sz="4600">
              <a:solidFill>
                <a:schemeClr val="accent5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16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83" name="Google Shape;2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750" y="2900725"/>
            <a:ext cx="1097551" cy="22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9" name="Google Shape;289;p32"/>
          <p:cNvGrpSpPr/>
          <p:nvPr/>
        </p:nvGrpSpPr>
        <p:grpSpPr>
          <a:xfrm>
            <a:off x="583774" y="1241129"/>
            <a:ext cx="4542205" cy="2661224"/>
            <a:chOff x="431374" y="1241129"/>
            <a:chExt cx="4542205" cy="2661224"/>
          </a:xfrm>
        </p:grpSpPr>
        <p:sp>
          <p:nvSpPr>
            <p:cNvPr id="290" name="Google Shape;290;p32"/>
            <p:cNvSpPr/>
            <p:nvPr/>
          </p:nvSpPr>
          <p:spPr>
            <a:xfrm>
              <a:off x="802824" y="1241129"/>
              <a:ext cx="3797910" cy="2542169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>
                <a:schemeClr val="accent3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32"/>
            <p:cNvSpPr/>
            <p:nvPr/>
          </p:nvSpPr>
          <p:spPr>
            <a:xfrm>
              <a:off x="431374" y="3832321"/>
              <a:ext cx="4542205" cy="70032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>
                <a:schemeClr val="accent3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32"/>
            <p:cNvSpPr/>
            <p:nvPr/>
          </p:nvSpPr>
          <p:spPr>
            <a:xfrm>
              <a:off x="431374" y="3776295"/>
              <a:ext cx="4541505" cy="56025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>
                <a:schemeClr val="accent3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2"/>
            <p:cNvSpPr/>
            <p:nvPr/>
          </p:nvSpPr>
          <p:spPr>
            <a:xfrm>
              <a:off x="2365718" y="3776295"/>
              <a:ext cx="665106" cy="35016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4" name="Google Shape;294;p32"/>
          <p:cNvPicPr preferRelativeResize="0"/>
          <p:nvPr/>
        </p:nvPicPr>
        <p:blipFill rotWithShape="1">
          <a:blip r:embed="rId3">
            <a:alphaModFix/>
          </a:blip>
          <a:srcRect b="6620" l="0" r="0" t="0"/>
          <a:stretch/>
        </p:blipFill>
        <p:spPr>
          <a:xfrm>
            <a:off x="1090950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2"/>
          <p:cNvSpPr txBox="1"/>
          <p:nvPr>
            <p:ph idx="4294967295" type="body"/>
          </p:nvPr>
        </p:nvSpPr>
        <p:spPr>
          <a:xfrm>
            <a:off x="5371600" y="373575"/>
            <a:ext cx="3305700" cy="43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accent5"/>
                </a:solidFill>
                <a:latin typeface="Fredoka One"/>
                <a:ea typeface="Fredoka One"/>
                <a:cs typeface="Fredoka One"/>
                <a:sym typeface="Fredoka One"/>
              </a:rPr>
              <a:t>Desktop</a:t>
            </a:r>
            <a:r>
              <a:rPr lang="en" sz="4600">
                <a:solidFill>
                  <a:schemeClr val="accent5"/>
                </a:solidFill>
                <a:latin typeface="Fredoka One"/>
                <a:ea typeface="Fredoka One"/>
                <a:cs typeface="Fredoka One"/>
                <a:sym typeface="Fredoka One"/>
              </a:rPr>
              <a:t> project</a:t>
            </a:r>
            <a:endParaRPr sz="4600">
              <a:solidFill>
                <a:schemeClr val="accent5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16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96" name="Google Shape;2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650" y="1531041"/>
            <a:ext cx="1097551" cy="22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/>
          <p:nvPr>
            <p:ph idx="4294967295" type="ctrTitle"/>
          </p:nvPr>
        </p:nvSpPr>
        <p:spPr>
          <a:xfrm>
            <a:off x="1359900" y="719785"/>
            <a:ext cx="64242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5"/>
                </a:solidFill>
              </a:rPr>
              <a:t>Thanks</a:t>
            </a:r>
            <a:r>
              <a:rPr lang="en" sz="6000">
                <a:solidFill>
                  <a:schemeClr val="accent5"/>
                </a:solidFill>
              </a:rPr>
              <a:t>!</a:t>
            </a:r>
            <a:endParaRPr sz="6000">
              <a:solidFill>
                <a:schemeClr val="accent5"/>
              </a:solidFill>
            </a:endParaRPr>
          </a:p>
        </p:txBody>
      </p:sp>
      <p:sp>
        <p:nvSpPr>
          <p:cNvPr id="302" name="Google Shape;302;p33"/>
          <p:cNvSpPr txBox="1"/>
          <p:nvPr>
            <p:ph idx="4294967295" type="subTitle"/>
          </p:nvPr>
        </p:nvSpPr>
        <p:spPr>
          <a:xfrm>
            <a:off x="1359900" y="1919409"/>
            <a:ext cx="6424200" cy="12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Any questions?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You can find me at @username &amp; user@mail.me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3" name="Google Shape;303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" name="Google Shape;3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388" y="2948650"/>
            <a:ext cx="5119224" cy="21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3D1E7"/>
            </a:gs>
            <a:gs pos="100000">
              <a:srgbClr val="9D93B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/>
          <p:nvPr>
            <p:ph type="title"/>
          </p:nvPr>
        </p:nvSpPr>
        <p:spPr>
          <a:xfrm>
            <a:off x="3363425" y="1345638"/>
            <a:ext cx="5334600" cy="69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10" name="Google Shape;310;p34"/>
          <p:cNvSpPr txBox="1"/>
          <p:nvPr>
            <p:ph idx="1" type="body"/>
          </p:nvPr>
        </p:nvSpPr>
        <p:spPr>
          <a:xfrm>
            <a:off x="3363425" y="2236050"/>
            <a:ext cx="5334600" cy="18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thanks to all the people who made and released these awesome resources for free:</a:t>
            </a:r>
            <a:endParaRPr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3D illustrations by </a:t>
            </a:r>
            <a:r>
              <a:rPr lang="en" u="sng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Alzea Arafat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Presentation template by </a:t>
            </a:r>
            <a:r>
              <a:rPr lang="en" u="sng">
                <a:solidFill>
                  <a:schemeClr val="hlink"/>
                </a:solidFill>
                <a:hlinkClick r:id="rId4"/>
              </a:rPr>
              <a:t>SlidesCarnival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Photographs by </a:t>
            </a:r>
            <a:r>
              <a:rPr lang="en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  <p:sp>
        <p:nvSpPr>
          <p:cNvPr id="311" name="Google Shape;311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3D1E7"/>
            </a:gs>
            <a:gs pos="100000">
              <a:srgbClr val="9D93B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 txBox="1"/>
          <p:nvPr>
            <p:ph type="title"/>
          </p:nvPr>
        </p:nvSpPr>
        <p:spPr>
          <a:xfrm>
            <a:off x="3363425" y="1345638"/>
            <a:ext cx="5334600" cy="69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17" name="Google Shape;317;p35"/>
          <p:cNvSpPr txBox="1"/>
          <p:nvPr>
            <p:ph idx="1" type="body"/>
          </p:nvPr>
        </p:nvSpPr>
        <p:spPr>
          <a:xfrm>
            <a:off x="3363425" y="2236050"/>
            <a:ext cx="5334600" cy="18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This presentation uses the following typographies: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Titles: Fredoka One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Body copy: Nunito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Download for free at:</a:t>
            </a:r>
            <a:br>
              <a:rPr lang="en" sz="1600"/>
            </a:br>
            <a:r>
              <a:rPr lang="en" sz="1600" u="sng">
                <a:solidFill>
                  <a:schemeClr val="hlink"/>
                </a:solidFill>
                <a:hlinkClick r:id="rId3"/>
              </a:rPr>
              <a:t>https://www.fontsquirrel.com/fonts/fredoka</a:t>
            </a:r>
            <a:br>
              <a:rPr lang="en" sz="1600"/>
            </a:br>
            <a:r>
              <a:rPr lang="en" sz="1600" u="sng">
                <a:solidFill>
                  <a:schemeClr val="hlink"/>
                </a:solidFill>
                <a:hlinkClick r:id="rId4"/>
              </a:rPr>
              <a:t>https://www.fontsquirrel.com/fonts/nunito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18" name="Google Shape;318;p35"/>
          <p:cNvSpPr txBox="1"/>
          <p:nvPr/>
        </p:nvSpPr>
        <p:spPr>
          <a:xfrm>
            <a:off x="3363425" y="4333175"/>
            <a:ext cx="5334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00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9" name="Google Shape;319;p3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/>
          <p:nvPr>
            <p:ph type="ctrTitle"/>
          </p:nvPr>
        </p:nvSpPr>
        <p:spPr>
          <a:xfrm>
            <a:off x="3363425" y="1529498"/>
            <a:ext cx="5334600" cy="122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2</a:t>
            </a:r>
            <a:r>
              <a:rPr lang="en">
                <a:solidFill>
                  <a:schemeClr val="accent5"/>
                </a:solidFill>
              </a:rPr>
              <a:t>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325" name="Google Shape;325;p36"/>
          <p:cNvSpPr txBox="1"/>
          <p:nvPr>
            <p:ph idx="1" type="subTitle"/>
          </p:nvPr>
        </p:nvSpPr>
        <p:spPr>
          <a:xfrm>
            <a:off x="3363425" y="2805597"/>
            <a:ext cx="5334600" cy="3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"/>
          <p:cNvSpPr txBox="1"/>
          <p:nvPr>
            <p:ph type="title"/>
          </p:nvPr>
        </p:nvSpPr>
        <p:spPr>
          <a:xfrm>
            <a:off x="799750" y="375100"/>
            <a:ext cx="7898100" cy="563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31" name="Google Shape;331;p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37"/>
          <p:cNvSpPr/>
          <p:nvPr/>
        </p:nvSpPr>
        <p:spPr>
          <a:xfrm>
            <a:off x="7735208" y="22225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6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DEC</a:t>
            </a:r>
            <a:endParaRPr sz="10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333" name="Google Shape;333;p37"/>
          <p:cNvSpPr/>
          <p:nvPr/>
        </p:nvSpPr>
        <p:spPr>
          <a:xfrm>
            <a:off x="7075124" y="22225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6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NOV</a:t>
            </a:r>
            <a:endParaRPr sz="10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334" name="Google Shape;334;p37"/>
          <p:cNvSpPr/>
          <p:nvPr/>
        </p:nvSpPr>
        <p:spPr>
          <a:xfrm>
            <a:off x="6415040" y="22225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6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OCT</a:t>
            </a:r>
            <a:endParaRPr sz="10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335" name="Google Shape;335;p37"/>
          <p:cNvSpPr/>
          <p:nvPr/>
        </p:nvSpPr>
        <p:spPr>
          <a:xfrm>
            <a:off x="5754956" y="22225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SEP</a:t>
            </a:r>
            <a:endParaRPr sz="10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336" name="Google Shape;336;p37"/>
          <p:cNvSpPr/>
          <p:nvPr/>
        </p:nvSpPr>
        <p:spPr>
          <a:xfrm>
            <a:off x="5094872" y="22225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AUG</a:t>
            </a:r>
            <a:endParaRPr sz="10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337" name="Google Shape;337;p37"/>
          <p:cNvSpPr/>
          <p:nvPr/>
        </p:nvSpPr>
        <p:spPr>
          <a:xfrm>
            <a:off x="4434788" y="22225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JUL</a:t>
            </a:r>
            <a:endParaRPr sz="10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338" name="Google Shape;338;p37"/>
          <p:cNvSpPr/>
          <p:nvPr/>
        </p:nvSpPr>
        <p:spPr>
          <a:xfrm>
            <a:off x="3774704" y="22225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JUN</a:t>
            </a:r>
            <a:endParaRPr sz="10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339" name="Google Shape;339;p37"/>
          <p:cNvSpPr/>
          <p:nvPr/>
        </p:nvSpPr>
        <p:spPr>
          <a:xfrm>
            <a:off x="3114619" y="22225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MAY</a:t>
            </a:r>
            <a:endParaRPr sz="10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340" name="Google Shape;340;p37"/>
          <p:cNvSpPr/>
          <p:nvPr/>
        </p:nvSpPr>
        <p:spPr>
          <a:xfrm>
            <a:off x="2454535" y="22225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APR</a:t>
            </a:r>
            <a:endParaRPr sz="10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341" name="Google Shape;341;p37"/>
          <p:cNvSpPr/>
          <p:nvPr/>
        </p:nvSpPr>
        <p:spPr>
          <a:xfrm>
            <a:off x="1794451" y="22225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MAR</a:t>
            </a:r>
            <a:endParaRPr sz="10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342" name="Google Shape;342;p37"/>
          <p:cNvSpPr/>
          <p:nvPr/>
        </p:nvSpPr>
        <p:spPr>
          <a:xfrm>
            <a:off x="1134367" y="22225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FEB</a:t>
            </a:r>
            <a:endParaRPr sz="10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343" name="Google Shape;343;p37"/>
          <p:cNvSpPr/>
          <p:nvPr/>
        </p:nvSpPr>
        <p:spPr>
          <a:xfrm>
            <a:off x="474283" y="22225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JAN</a:t>
            </a:r>
            <a:endParaRPr sz="10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344" name="Google Shape;344;p37"/>
          <p:cNvSpPr/>
          <p:nvPr/>
        </p:nvSpPr>
        <p:spPr>
          <a:xfrm>
            <a:off x="0" y="2222550"/>
            <a:ext cx="637200" cy="393600"/>
          </a:xfrm>
          <a:prstGeom prst="homePlate">
            <a:avLst>
              <a:gd fmla="val 32030" name="adj"/>
            </a:avLst>
          </a:prstGeom>
          <a:solidFill>
            <a:schemeClr val="l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345" name="Google Shape;345;p37"/>
          <p:cNvCxnSpPr/>
          <p:nvPr/>
        </p:nvCxnSpPr>
        <p:spPr>
          <a:xfrm rot="10800000">
            <a:off x="768923" y="17485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46" name="Google Shape;346;p37"/>
          <p:cNvSpPr txBox="1"/>
          <p:nvPr/>
        </p:nvSpPr>
        <p:spPr>
          <a:xfrm>
            <a:off x="727900" y="1193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47" name="Google Shape;347;p37"/>
          <p:cNvCxnSpPr/>
          <p:nvPr/>
        </p:nvCxnSpPr>
        <p:spPr>
          <a:xfrm rot="10800000">
            <a:off x="2090158" y="17485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48" name="Google Shape;348;p37"/>
          <p:cNvSpPr txBox="1"/>
          <p:nvPr/>
        </p:nvSpPr>
        <p:spPr>
          <a:xfrm>
            <a:off x="2050642" y="1193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Red is the colour of danger and courage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49" name="Google Shape;349;p37"/>
          <p:cNvCxnSpPr/>
          <p:nvPr/>
        </p:nvCxnSpPr>
        <p:spPr>
          <a:xfrm rot="10800000">
            <a:off x="3411393" y="17485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0" name="Google Shape;350;p37"/>
          <p:cNvSpPr txBox="1"/>
          <p:nvPr/>
        </p:nvSpPr>
        <p:spPr>
          <a:xfrm>
            <a:off x="3373384" y="1193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51" name="Google Shape;351;p37"/>
          <p:cNvCxnSpPr/>
          <p:nvPr/>
        </p:nvCxnSpPr>
        <p:spPr>
          <a:xfrm rot="10800000">
            <a:off x="4732628" y="17485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2" name="Google Shape;352;p37"/>
          <p:cNvSpPr txBox="1"/>
          <p:nvPr/>
        </p:nvSpPr>
        <p:spPr>
          <a:xfrm>
            <a:off x="4696126" y="1193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53" name="Google Shape;353;p37"/>
          <p:cNvCxnSpPr/>
          <p:nvPr/>
        </p:nvCxnSpPr>
        <p:spPr>
          <a:xfrm rot="10800000">
            <a:off x="6053863" y="17485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4" name="Google Shape;354;p37"/>
          <p:cNvSpPr txBox="1"/>
          <p:nvPr/>
        </p:nvSpPr>
        <p:spPr>
          <a:xfrm>
            <a:off x="6018868" y="1193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55" name="Google Shape;355;p37"/>
          <p:cNvCxnSpPr/>
          <p:nvPr/>
        </p:nvCxnSpPr>
        <p:spPr>
          <a:xfrm rot="10800000">
            <a:off x="7375098" y="17485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6" name="Google Shape;356;p37"/>
          <p:cNvSpPr txBox="1"/>
          <p:nvPr/>
        </p:nvSpPr>
        <p:spPr>
          <a:xfrm>
            <a:off x="7341610" y="1193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57" name="Google Shape;357;p37"/>
          <p:cNvCxnSpPr/>
          <p:nvPr/>
        </p:nvCxnSpPr>
        <p:spPr>
          <a:xfrm rot="10800000">
            <a:off x="1439687" y="25915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8" name="Google Shape;358;p37"/>
          <p:cNvSpPr txBox="1"/>
          <p:nvPr/>
        </p:nvSpPr>
        <p:spPr>
          <a:xfrm>
            <a:off x="1369548" y="3114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59" name="Google Shape;359;p37"/>
          <p:cNvCxnSpPr/>
          <p:nvPr/>
        </p:nvCxnSpPr>
        <p:spPr>
          <a:xfrm rot="10800000">
            <a:off x="2760922" y="25915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60" name="Google Shape;360;p37"/>
          <p:cNvSpPr txBox="1"/>
          <p:nvPr/>
        </p:nvSpPr>
        <p:spPr>
          <a:xfrm>
            <a:off x="2699944" y="3114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61" name="Google Shape;361;p37"/>
          <p:cNvCxnSpPr/>
          <p:nvPr/>
        </p:nvCxnSpPr>
        <p:spPr>
          <a:xfrm rot="10800000">
            <a:off x="4082157" y="25915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62" name="Google Shape;362;p37"/>
          <p:cNvSpPr txBox="1"/>
          <p:nvPr/>
        </p:nvSpPr>
        <p:spPr>
          <a:xfrm>
            <a:off x="4030339" y="3114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63" name="Google Shape;363;p37"/>
          <p:cNvCxnSpPr/>
          <p:nvPr/>
        </p:nvCxnSpPr>
        <p:spPr>
          <a:xfrm rot="10800000">
            <a:off x="5403392" y="25915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64" name="Google Shape;364;p37"/>
          <p:cNvSpPr txBox="1"/>
          <p:nvPr/>
        </p:nvSpPr>
        <p:spPr>
          <a:xfrm>
            <a:off x="5360735" y="3114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Red is the colour of danger and courage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65" name="Google Shape;365;p37"/>
          <p:cNvCxnSpPr/>
          <p:nvPr/>
        </p:nvCxnSpPr>
        <p:spPr>
          <a:xfrm rot="10800000">
            <a:off x="6724627" y="25915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66" name="Google Shape;366;p37"/>
          <p:cNvSpPr txBox="1"/>
          <p:nvPr/>
        </p:nvSpPr>
        <p:spPr>
          <a:xfrm>
            <a:off x="6691131" y="3114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67" name="Google Shape;367;p37"/>
          <p:cNvCxnSpPr/>
          <p:nvPr/>
        </p:nvCxnSpPr>
        <p:spPr>
          <a:xfrm rot="10800000">
            <a:off x="8045862" y="25915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68" name="Google Shape;368;p37"/>
          <p:cNvSpPr txBox="1"/>
          <p:nvPr/>
        </p:nvSpPr>
        <p:spPr>
          <a:xfrm>
            <a:off x="8008073" y="31147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/>
          <p:nvPr>
            <p:ph type="title"/>
          </p:nvPr>
        </p:nvSpPr>
        <p:spPr>
          <a:xfrm>
            <a:off x="799750" y="375100"/>
            <a:ext cx="7898100" cy="563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74" name="Google Shape;374;p3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38"/>
          <p:cNvSpPr/>
          <p:nvPr/>
        </p:nvSpPr>
        <p:spPr>
          <a:xfrm>
            <a:off x="0" y="22948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8"/>
          <p:cNvSpPr/>
          <p:nvPr/>
        </p:nvSpPr>
        <p:spPr>
          <a:xfrm>
            <a:off x="0" y="22948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7" name="Google Shape;377;p38"/>
          <p:cNvGrpSpPr/>
          <p:nvPr/>
        </p:nvGrpSpPr>
        <p:grpSpPr>
          <a:xfrm>
            <a:off x="1786339" y="1627201"/>
            <a:ext cx="473400" cy="473400"/>
            <a:chOff x="1786339" y="1703401"/>
            <a:chExt cx="473400" cy="473400"/>
          </a:xfrm>
        </p:grpSpPr>
        <p:sp>
          <p:nvSpPr>
            <p:cNvPr id="378" name="Google Shape;378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379" name="Google Shape;379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1</a:t>
              </a:r>
              <a:endParaRPr sz="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380" name="Google Shape;380;p38"/>
          <p:cNvGrpSpPr/>
          <p:nvPr/>
        </p:nvGrpSpPr>
        <p:grpSpPr>
          <a:xfrm>
            <a:off x="3814414" y="1627201"/>
            <a:ext cx="473400" cy="473400"/>
            <a:chOff x="3814414" y="1703401"/>
            <a:chExt cx="473400" cy="473400"/>
          </a:xfrm>
        </p:grpSpPr>
        <p:sp>
          <p:nvSpPr>
            <p:cNvPr id="381" name="Google Shape;381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3</a:t>
              </a:r>
              <a:endParaRPr sz="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383" name="Google Shape;383;p38"/>
          <p:cNvGrpSpPr/>
          <p:nvPr/>
        </p:nvGrpSpPr>
        <p:grpSpPr>
          <a:xfrm>
            <a:off x="5842489" y="1627201"/>
            <a:ext cx="473400" cy="473400"/>
            <a:chOff x="5842489" y="1703401"/>
            <a:chExt cx="473400" cy="473400"/>
          </a:xfrm>
        </p:grpSpPr>
        <p:sp>
          <p:nvSpPr>
            <p:cNvPr id="384" name="Google Shape;384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385" name="Google Shape;385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5</a:t>
              </a:r>
              <a:endParaRPr sz="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386" name="Google Shape;386;p38"/>
          <p:cNvGrpSpPr/>
          <p:nvPr/>
        </p:nvGrpSpPr>
        <p:grpSpPr>
          <a:xfrm>
            <a:off x="6880814" y="3500100"/>
            <a:ext cx="473400" cy="473400"/>
            <a:chOff x="6880814" y="3576300"/>
            <a:chExt cx="473400" cy="473400"/>
          </a:xfrm>
        </p:grpSpPr>
        <p:sp>
          <p:nvSpPr>
            <p:cNvPr id="387" name="Google Shape;387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388" name="Google Shape;388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6</a:t>
              </a:r>
              <a:endParaRPr sz="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389" name="Google Shape;389;p38"/>
          <p:cNvGrpSpPr/>
          <p:nvPr/>
        </p:nvGrpSpPr>
        <p:grpSpPr>
          <a:xfrm>
            <a:off x="4852739" y="3500100"/>
            <a:ext cx="473400" cy="473400"/>
            <a:chOff x="4852739" y="3576300"/>
            <a:chExt cx="473400" cy="473400"/>
          </a:xfrm>
        </p:grpSpPr>
        <p:sp>
          <p:nvSpPr>
            <p:cNvPr id="390" name="Google Shape;390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391" name="Google Shape;391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4</a:t>
              </a:r>
              <a:endParaRPr sz="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392" name="Google Shape;392;p38"/>
          <p:cNvGrpSpPr/>
          <p:nvPr/>
        </p:nvGrpSpPr>
        <p:grpSpPr>
          <a:xfrm>
            <a:off x="2824664" y="3500100"/>
            <a:ext cx="473400" cy="473400"/>
            <a:chOff x="2824664" y="3576300"/>
            <a:chExt cx="473400" cy="473400"/>
          </a:xfrm>
        </p:grpSpPr>
        <p:sp>
          <p:nvSpPr>
            <p:cNvPr id="393" name="Google Shape;393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394" name="Google Shape;394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2</a:t>
              </a:r>
              <a:endParaRPr sz="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sp>
        <p:nvSpPr>
          <p:cNvPr id="395" name="Google Shape;395;p38"/>
          <p:cNvSpPr txBox="1"/>
          <p:nvPr/>
        </p:nvSpPr>
        <p:spPr>
          <a:xfrm>
            <a:off x="1379850" y="1079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6" name="Google Shape;396;p38"/>
          <p:cNvSpPr txBox="1"/>
          <p:nvPr/>
        </p:nvSpPr>
        <p:spPr>
          <a:xfrm>
            <a:off x="3377205" y="1079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Red is the colour of danger and courage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7" name="Google Shape;397;p38"/>
          <p:cNvSpPr txBox="1"/>
          <p:nvPr/>
        </p:nvSpPr>
        <p:spPr>
          <a:xfrm>
            <a:off x="5436010" y="1079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8" name="Google Shape;398;p38"/>
          <p:cNvSpPr txBox="1"/>
          <p:nvPr/>
        </p:nvSpPr>
        <p:spPr>
          <a:xfrm>
            <a:off x="2418175" y="39874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9" name="Google Shape;399;p38"/>
          <p:cNvSpPr txBox="1"/>
          <p:nvPr/>
        </p:nvSpPr>
        <p:spPr>
          <a:xfrm>
            <a:off x="4446255" y="39874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0" name="Google Shape;400;p38"/>
          <p:cNvSpPr txBox="1"/>
          <p:nvPr/>
        </p:nvSpPr>
        <p:spPr>
          <a:xfrm>
            <a:off x="6474335" y="39874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9"/>
          <p:cNvSpPr txBox="1"/>
          <p:nvPr>
            <p:ph type="title"/>
          </p:nvPr>
        </p:nvSpPr>
        <p:spPr>
          <a:xfrm>
            <a:off x="799750" y="375100"/>
            <a:ext cx="7898100" cy="563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06" name="Google Shape;406;p3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07" name="Google Shape;407;p39"/>
          <p:cNvGraphicFramePr/>
          <p:nvPr/>
        </p:nvGraphicFramePr>
        <p:xfrm>
          <a:off x="799700" y="13235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{2A58E0EC-A6E8-46B7-895E-5C1B97367A43}</a:tableStyleId>
              </a:tblPr>
              <a:tblGrid>
                <a:gridCol w="1117300"/>
                <a:gridCol w="383650"/>
                <a:gridCol w="383650"/>
                <a:gridCol w="383650"/>
                <a:gridCol w="383650"/>
                <a:gridCol w="383650"/>
                <a:gridCol w="383650"/>
                <a:gridCol w="383650"/>
                <a:gridCol w="383650"/>
                <a:gridCol w="383650"/>
                <a:gridCol w="383650"/>
                <a:gridCol w="383650"/>
                <a:gridCol w="383650"/>
                <a:gridCol w="383650"/>
                <a:gridCol w="383650"/>
              </a:tblGrid>
              <a:tr h="31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Week 1</a:t>
                      </a:r>
                      <a:endParaRPr b="1"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Week 2</a:t>
                      </a:r>
                      <a:endParaRPr b="1"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1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idx="4294967295" type="ctrTitle"/>
          </p:nvPr>
        </p:nvSpPr>
        <p:spPr>
          <a:xfrm>
            <a:off x="1359900" y="719785"/>
            <a:ext cx="64242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5"/>
                </a:solidFill>
              </a:rPr>
              <a:t>Hello!</a:t>
            </a:r>
            <a:endParaRPr sz="6000">
              <a:solidFill>
                <a:schemeClr val="accent5"/>
              </a:solidFill>
            </a:endParaRPr>
          </a:p>
        </p:txBody>
      </p:sp>
      <p:sp>
        <p:nvSpPr>
          <p:cNvPr id="69" name="Google Shape;69;p13"/>
          <p:cNvSpPr txBox="1"/>
          <p:nvPr>
            <p:ph idx="4294967295" type="subTitle"/>
          </p:nvPr>
        </p:nvSpPr>
        <p:spPr>
          <a:xfrm>
            <a:off x="1359900" y="1919409"/>
            <a:ext cx="6424200" cy="12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I am Jayden Smith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I am here because I love to give presentations.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You can find me at @username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388" y="2948650"/>
            <a:ext cx="5119224" cy="21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3" name="Google Shape;413;p40"/>
          <p:cNvSpPr/>
          <p:nvPr/>
        </p:nvSpPr>
        <p:spPr>
          <a:xfrm>
            <a:off x="631025" y="1363400"/>
            <a:ext cx="3869100" cy="1584600"/>
          </a:xfrm>
          <a:prstGeom prst="rect">
            <a:avLst/>
          </a:prstGeom>
          <a:solidFill>
            <a:srgbClr val="FFFFFF">
              <a:alpha val="15639"/>
            </a:srgbClr>
          </a:solidFill>
          <a:ln>
            <a:noFill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STRENGTHS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4" name="Google Shape;414;p40"/>
          <p:cNvSpPr/>
          <p:nvPr/>
        </p:nvSpPr>
        <p:spPr>
          <a:xfrm>
            <a:off x="4660099" y="1363400"/>
            <a:ext cx="3869100" cy="1584600"/>
          </a:xfrm>
          <a:prstGeom prst="rect">
            <a:avLst/>
          </a:prstGeom>
          <a:solidFill>
            <a:srgbClr val="FFFFFF">
              <a:alpha val="15639"/>
            </a:srgbClr>
          </a:solidFill>
          <a:ln>
            <a:noFill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WEAKNESSES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Yellow is the color of gold, butter and ripe lemons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5" name="Google Shape;415;p40"/>
          <p:cNvSpPr/>
          <p:nvPr/>
        </p:nvSpPr>
        <p:spPr>
          <a:xfrm>
            <a:off x="631025" y="3121900"/>
            <a:ext cx="3869100" cy="1584600"/>
          </a:xfrm>
          <a:prstGeom prst="rect">
            <a:avLst/>
          </a:prstGeom>
          <a:solidFill>
            <a:srgbClr val="FFFFFF">
              <a:alpha val="15639"/>
            </a:srgbClr>
          </a:solidFill>
          <a:ln>
            <a:noFill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Black is the color of ebony and of outer space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OPPORTUNITIES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6" name="Google Shape;416;p40"/>
          <p:cNvSpPr/>
          <p:nvPr/>
        </p:nvSpPr>
        <p:spPr>
          <a:xfrm>
            <a:off x="4660099" y="3121900"/>
            <a:ext cx="3869100" cy="1584600"/>
          </a:xfrm>
          <a:prstGeom prst="rect">
            <a:avLst/>
          </a:prstGeom>
          <a:solidFill>
            <a:srgbClr val="FFFFFF">
              <a:alpha val="15639"/>
            </a:srgbClr>
          </a:solidFill>
          <a:ln>
            <a:noFill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White is the color of milk and fresh snow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THREATS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7" name="Google Shape;417;p40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0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0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0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0"/>
          <p:cNvSpPr/>
          <p:nvPr/>
        </p:nvSpPr>
        <p:spPr>
          <a:xfrm>
            <a:off x="3842100" y="2242577"/>
            <a:ext cx="329187" cy="46628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Fredoka One"/>
              </a:rPr>
              <a:t>S</a:t>
            </a:r>
          </a:p>
        </p:txBody>
      </p:sp>
      <p:sp>
        <p:nvSpPr>
          <p:cNvPr id="422" name="Google Shape;422;p40"/>
          <p:cNvSpPr/>
          <p:nvPr/>
        </p:nvSpPr>
        <p:spPr>
          <a:xfrm>
            <a:off x="4857720" y="2250297"/>
            <a:ext cx="598467" cy="4557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Fredoka One"/>
              </a:rPr>
              <a:t>W</a:t>
            </a:r>
          </a:p>
        </p:txBody>
      </p:sp>
      <p:sp>
        <p:nvSpPr>
          <p:cNvPr id="423" name="Google Shape;423;p40"/>
          <p:cNvSpPr/>
          <p:nvPr/>
        </p:nvSpPr>
        <p:spPr>
          <a:xfrm>
            <a:off x="3807513" y="3348952"/>
            <a:ext cx="447769" cy="46567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Fredoka One"/>
              </a:rPr>
              <a:t>O</a:t>
            </a:r>
          </a:p>
        </p:txBody>
      </p:sp>
      <p:sp>
        <p:nvSpPr>
          <p:cNvPr id="424" name="Google Shape;424;p40"/>
          <p:cNvSpPr/>
          <p:nvPr/>
        </p:nvSpPr>
        <p:spPr>
          <a:xfrm>
            <a:off x="4971979" y="3356672"/>
            <a:ext cx="432946" cy="4533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Fredoka One"/>
              </a:rPr>
              <a:t>T</a:t>
            </a:r>
          </a:p>
        </p:txBody>
      </p:sp>
      <p:sp>
        <p:nvSpPr>
          <p:cNvPr id="425" name="Google Shape;425;p40"/>
          <p:cNvSpPr txBox="1"/>
          <p:nvPr/>
        </p:nvSpPr>
        <p:spPr>
          <a:xfrm>
            <a:off x="622950" y="375100"/>
            <a:ext cx="7898100" cy="56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1F006E">
                <a:alpha val="4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SWOT Analysis</a:t>
            </a:r>
            <a:endParaRPr sz="3600">
              <a:solidFill>
                <a:srgbClr val="FFFFFF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1"/>
          <p:cNvSpPr txBox="1"/>
          <p:nvPr>
            <p:ph idx="4294967295"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31" name="Google Shape;431;p4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rgbClr val="FFFFFF">
              <a:alpha val="15639"/>
            </a:srgbClr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Key Activities</a:t>
            </a:r>
            <a:endParaRPr b="1"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b="1"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3" name="Google Shape;433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rgbClr val="FFFFFF">
              <a:alpha val="15639"/>
            </a:srgbClr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Key Resources</a:t>
            </a:r>
            <a:endParaRPr b="1"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b="1"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4" name="Google Shape;434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rgbClr val="FFFFFF">
              <a:alpha val="15639"/>
            </a:srgbClr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Value Propositions</a:t>
            </a:r>
            <a:endParaRPr b="1"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b="1"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5" name="Google Shape;435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rgbClr val="FFFFFF">
              <a:alpha val="15639"/>
            </a:srgbClr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Customer Relationships</a:t>
            </a:r>
            <a:endParaRPr b="1"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b="1"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6" name="Google Shape;436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rgbClr val="FFFFFF">
              <a:alpha val="15639"/>
            </a:srgbClr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Channels</a:t>
            </a:r>
            <a:endParaRPr b="1"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b="1"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7" name="Google Shape;437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rgbClr val="FFFFFF">
              <a:alpha val="15639"/>
            </a:srgbClr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Customer Segments</a:t>
            </a:r>
            <a:endParaRPr b="1"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b="1"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8" name="Google Shape;438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rgbClr val="FFFFFF">
              <a:alpha val="15639"/>
            </a:srgbClr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Key Partners</a:t>
            </a:r>
            <a:endParaRPr b="1"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b="1"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9" name="Google Shape;439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rgbClr val="FFFFFF">
              <a:alpha val="15639"/>
            </a:srgbClr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Cost Structure</a:t>
            </a:r>
            <a:endParaRPr b="1"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b="1"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0" name="Google Shape;440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rgbClr val="FFFFFF">
              <a:alpha val="15639"/>
            </a:srgbClr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Revenue Streams</a:t>
            </a:r>
            <a:endParaRPr b="1"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b="1"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1" name="Google Shape;441;p41"/>
          <p:cNvSpPr/>
          <p:nvPr/>
        </p:nvSpPr>
        <p:spPr>
          <a:xfrm>
            <a:off x="4279907" y="3732570"/>
            <a:ext cx="215901" cy="214638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2" name="Google Shape;442;p41"/>
          <p:cNvSpPr/>
          <p:nvPr/>
        </p:nvSpPr>
        <p:spPr>
          <a:xfrm>
            <a:off x="6866281" y="543303"/>
            <a:ext cx="215257" cy="193236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3" name="Google Shape;443;p41"/>
          <p:cNvSpPr/>
          <p:nvPr/>
        </p:nvSpPr>
        <p:spPr>
          <a:xfrm>
            <a:off x="1702716" y="543215"/>
            <a:ext cx="207088" cy="207075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4" name="Google Shape;444;p41"/>
          <p:cNvSpPr/>
          <p:nvPr/>
        </p:nvSpPr>
        <p:spPr>
          <a:xfrm>
            <a:off x="8608585" y="543301"/>
            <a:ext cx="197012" cy="207706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45" name="Google Shape;445;p41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446" name="Google Shape;446;p41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7" name="Google Shape;447;p41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48" name="Google Shape;448;p41"/>
          <p:cNvSpPr/>
          <p:nvPr/>
        </p:nvSpPr>
        <p:spPr>
          <a:xfrm>
            <a:off x="3424268" y="543232"/>
            <a:ext cx="209587" cy="209600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49" name="Google Shape;449;p41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450" name="Google Shape;450;p41"/>
            <p:cNvSpPr/>
            <p:nvPr/>
          </p:nvSpPr>
          <p:spPr>
            <a:xfrm>
              <a:off x="1958100" y="4985350"/>
              <a:ext cx="365150" cy="465275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" name="Google Shape;451;p41"/>
            <p:cNvSpPr/>
            <p:nvPr/>
          </p:nvSpPr>
          <p:spPr>
            <a:xfrm>
              <a:off x="1977625" y="5237525"/>
              <a:ext cx="113600" cy="213100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2190125" y="5237525"/>
              <a:ext cx="113575" cy="213100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3" name="Google Shape;453;p41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454" name="Google Shape;454;p41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9" name="Google Shape;459;p41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460" name="Google Shape;460;p41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2" name="Google Shape;462;p41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3" name="Google Shape;463;p41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" name="Google Shape;464;p41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" name="Google Shape;465;p41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2"/>
          <p:cNvSpPr txBox="1"/>
          <p:nvPr>
            <p:ph type="title"/>
          </p:nvPr>
        </p:nvSpPr>
        <p:spPr>
          <a:xfrm>
            <a:off x="799750" y="375100"/>
            <a:ext cx="7898100" cy="563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71" name="Google Shape;471;p4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2" name="Google Shape;472;p42"/>
          <p:cNvGrpSpPr/>
          <p:nvPr/>
        </p:nvGrpSpPr>
        <p:grpSpPr>
          <a:xfrm>
            <a:off x="855292" y="1413043"/>
            <a:ext cx="3608219" cy="3243858"/>
            <a:chOff x="855292" y="1413043"/>
            <a:chExt cx="3608219" cy="3243858"/>
          </a:xfrm>
        </p:grpSpPr>
        <p:sp>
          <p:nvSpPr>
            <p:cNvPr id="473" name="Google Shape;473;p42"/>
            <p:cNvSpPr/>
            <p:nvPr/>
          </p:nvSpPr>
          <p:spPr>
            <a:xfrm>
              <a:off x="1748547" y="3626620"/>
              <a:ext cx="1827373" cy="554243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PURCHASE</a:t>
              </a:r>
              <a:endParaRPr b="1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4" name="Google Shape;474;p42"/>
            <p:cNvSpPr/>
            <p:nvPr/>
          </p:nvSpPr>
          <p:spPr>
            <a:xfrm>
              <a:off x="1974416" y="4115125"/>
              <a:ext cx="1377910" cy="541775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LOYALTY</a:t>
              </a:r>
              <a:endParaRPr b="1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5" name="Google Shape;475;p42"/>
            <p:cNvSpPr/>
            <p:nvPr/>
          </p:nvSpPr>
          <p:spPr>
            <a:xfrm>
              <a:off x="863236" y="1706600"/>
              <a:ext cx="3600274" cy="576911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AWARENESS</a:t>
              </a:r>
              <a:endParaRPr b="1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6" name="Google Shape;476;p42"/>
            <p:cNvSpPr/>
            <p:nvPr/>
          </p:nvSpPr>
          <p:spPr>
            <a:xfrm>
              <a:off x="1305892" y="2665477"/>
              <a:ext cx="2714957" cy="564446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EVALUATION</a:t>
              </a:r>
              <a:endParaRPr b="1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1086835" y="2186038"/>
              <a:ext cx="3154201" cy="57124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DISCOVERY</a:t>
              </a:r>
              <a:endParaRPr b="1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1526085" y="3144914"/>
              <a:ext cx="2272296" cy="562177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INTENT</a:t>
              </a:r>
              <a:endParaRPr b="1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855292" y="1413043"/>
              <a:ext cx="3602907" cy="396816"/>
            </a:xfrm>
            <a:prstGeom prst="ellipse">
              <a:avLst/>
            </a:pr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cxnSp>
        <p:nvCxnSpPr>
          <p:cNvPr id="480" name="Google Shape;480;p42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81" name="Google Shape;481;p42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82" name="Google Shape;482;p42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83" name="Google Shape;483;p42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84" name="Google Shape;484;p42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85" name="Google Shape;485;p42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86" name="Google Shape;486;p42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87" name="Google Shape;487;p42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88" name="Google Shape;488;p42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89" name="Google Shape;489;p42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90" name="Google Shape;490;p42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91" name="Google Shape;491;p42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3"/>
          <p:cNvSpPr txBox="1"/>
          <p:nvPr>
            <p:ph type="title"/>
          </p:nvPr>
        </p:nvSpPr>
        <p:spPr>
          <a:xfrm>
            <a:off x="799750" y="375100"/>
            <a:ext cx="7898100" cy="563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497" name="Google Shape;497;p4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8" name="Google Shape;498;p43"/>
          <p:cNvPicPr preferRelativeResize="0"/>
          <p:nvPr/>
        </p:nvPicPr>
        <p:blipFill rotWithShape="1">
          <a:blip r:embed="rId3">
            <a:alphaModFix/>
          </a:blip>
          <a:srcRect b="9812" l="19633" r="0" t="9820"/>
          <a:stretch/>
        </p:blipFill>
        <p:spPr>
          <a:xfrm>
            <a:off x="855300" y="23114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9" name="Google Shape;499;p43"/>
          <p:cNvSpPr txBox="1"/>
          <p:nvPr/>
        </p:nvSpPr>
        <p:spPr>
          <a:xfrm>
            <a:off x="860325" y="1533663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Imani</a:t>
            </a:r>
            <a:r>
              <a:rPr b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Jackson</a:t>
            </a:r>
            <a:b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JOB TITLE</a:t>
            </a:r>
            <a:endParaRPr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00" name="Google Shape;50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5025" y="23114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01" name="Google Shape;501;p43"/>
          <p:cNvSpPr txBox="1"/>
          <p:nvPr/>
        </p:nvSpPr>
        <p:spPr>
          <a:xfrm>
            <a:off x="2840050" y="1533663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Marcos</a:t>
            </a:r>
            <a:r>
              <a:rPr b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Galán</a:t>
            </a:r>
            <a:b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JOB TITLE</a:t>
            </a:r>
            <a:endParaRPr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02" name="Google Shape;502;p43"/>
          <p:cNvPicPr preferRelativeResize="0"/>
          <p:nvPr/>
        </p:nvPicPr>
        <p:blipFill rotWithShape="1">
          <a:blip r:embed="rId5">
            <a:alphaModFix/>
          </a:blip>
          <a:srcRect b="24940" l="47271" r="0" t="22330"/>
          <a:stretch/>
        </p:blipFill>
        <p:spPr>
          <a:xfrm>
            <a:off x="4814750" y="23114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03" name="Google Shape;503;p43"/>
          <p:cNvSpPr txBox="1"/>
          <p:nvPr/>
        </p:nvSpPr>
        <p:spPr>
          <a:xfrm>
            <a:off x="4819775" y="1533663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Ixchel Valdía</a:t>
            </a:r>
            <a:b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JOB TITLE</a:t>
            </a:r>
            <a:endParaRPr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04" name="Google Shape;504;p43"/>
          <p:cNvPicPr preferRelativeResize="0"/>
          <p:nvPr/>
        </p:nvPicPr>
        <p:blipFill rotWithShape="1">
          <a:blip r:embed="rId6">
            <a:alphaModFix/>
          </a:blip>
          <a:srcRect b="29406" l="0" r="0" t="3926"/>
          <a:stretch/>
        </p:blipFill>
        <p:spPr>
          <a:xfrm>
            <a:off x="6794475" y="23114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05" name="Google Shape;505;p43"/>
          <p:cNvSpPr txBox="1"/>
          <p:nvPr/>
        </p:nvSpPr>
        <p:spPr>
          <a:xfrm>
            <a:off x="6799500" y="1533663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Nils Årud</a:t>
            </a:r>
            <a:b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JOB TITLE</a:t>
            </a:r>
            <a:endParaRPr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4"/>
          <p:cNvSpPr txBox="1"/>
          <p:nvPr>
            <p:ph idx="4294967295"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11" name="Google Shape;511;p44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rgbClr val="FFFFFF">
              <a:alpha val="156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2" name="Google Shape;512;p44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13" name="Google Shape;513;p44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4" name="Google Shape;514;p44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5" name="Google Shape;515;p44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6" name="Google Shape;516;p44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7" name="Google Shape;517;p44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8" name="Google Shape;518;p44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9" name="Google Shape;519;p44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0" name="Google Shape;520;p44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1" name="Google Shape;521;p44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2" name="Google Shape;522;p44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3" name="Google Shape;523;p44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4" name="Google Shape;524;p44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5" name="Google Shape;525;p44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6" name="Google Shape;526;p44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7" name="Google Shape;527;p44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8" name="Google Shape;528;p44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9" name="Google Shape;529;p44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0" name="Google Shape;530;p44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1" name="Google Shape;531;p44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2" name="Google Shape;532;p44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3" name="Google Shape;533;p44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4" name="Google Shape;534;p44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5" name="Google Shape;535;p44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6" name="Google Shape;536;p44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7" name="Google Shape;537;p44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8" name="Google Shape;538;p44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9" name="Google Shape;539;p44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0" name="Google Shape;540;p44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1" name="Google Shape;541;p44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2" name="Google Shape;542;p44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3" name="Google Shape;543;p44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4" name="Google Shape;544;p44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5" name="Google Shape;545;p44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6" name="Google Shape;546;p44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7" name="Google Shape;547;p44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8" name="Google Shape;548;p44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9" name="Google Shape;549;p44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0" name="Google Shape;550;p44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1" name="Google Shape;551;p44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2" name="Google Shape;552;p44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3" name="Google Shape;553;p44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4" name="Google Shape;554;p44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5" name="Google Shape;555;p44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6" name="Google Shape;556;p44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7" name="Google Shape;557;p44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8" name="Google Shape;558;p44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59" name="Google Shape;559;p4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60" name="Google Shape;560;p44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561" name="Google Shape;561;p44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2" name="Google Shape;562;p44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3" name="Google Shape;563;p44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p44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5" name="Google Shape;565;p44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6" name="Google Shape;566;p44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7" name="Google Shape;567;p44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8" name="Google Shape;568;p44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9" name="Google Shape;569;p44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0" name="Google Shape;570;p44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1" name="Google Shape;571;p44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2" name="Google Shape;572;p44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3" name="Google Shape;573;p44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4" name="Google Shape;574;p44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5" name="Google Shape;575;p44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6" name="Google Shape;576;p44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7" name="Google Shape;577;p44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8" name="Google Shape;578;p44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9" name="Google Shape;579;p44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0" name="Google Shape;580;p44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1" name="Google Shape;581;p44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2" name="Google Shape;582;p44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583" name="Google Shape;583;p44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584" name="Google Shape;584;p44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585" name="Google Shape;585;p44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LOW VALUE 1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6" name="Google Shape;586;p44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HIGH</a:t>
            </a: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VALUE 1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7" name="Google Shape;587;p44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LOW VALUE 2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8" name="Google Shape;588;p44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HIGH</a:t>
            </a: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VALUE 2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9" name="Google Shape;589;p44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Our company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0" name="Google Shape;590;p44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Competitor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1" name="Google Shape;591;p44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Competitor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2" name="Google Shape;592;p44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Competitor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3" name="Google Shape;593;p44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Competitor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4" name="Google Shape;594;p44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Competitor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5" name="Google Shape;595;p44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Competitor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5"/>
          <p:cNvSpPr txBox="1"/>
          <p:nvPr>
            <p:ph type="title"/>
          </p:nvPr>
        </p:nvSpPr>
        <p:spPr>
          <a:xfrm>
            <a:off x="799750" y="375100"/>
            <a:ext cx="7898100" cy="563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01" name="Google Shape;601;p4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02" name="Google Shape;602;p45"/>
          <p:cNvGraphicFramePr/>
          <p:nvPr/>
        </p:nvGraphicFramePr>
        <p:xfrm>
          <a:off x="799800" y="132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{B2BB4EA2-A9B1-4904-9041-647B281430C1}</a:tableStyleId>
              </a:tblPr>
              <a:tblGrid>
                <a:gridCol w="760250"/>
                <a:gridCol w="871400"/>
                <a:gridCol w="871400"/>
                <a:gridCol w="871400"/>
                <a:gridCol w="871400"/>
                <a:gridCol w="871400"/>
                <a:gridCol w="871400"/>
                <a:gridCol w="871400"/>
              </a:tblGrid>
              <a:tr h="304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09:00 - 09:45</a:t>
                      </a:r>
                      <a:endParaRPr sz="7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10:00</a:t>
                      </a: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 - 10:45</a:t>
                      </a:r>
                      <a:endParaRPr sz="7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11:00 - </a:t>
                      </a: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11:45</a:t>
                      </a:r>
                      <a:endParaRPr sz="7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12:00 - 13:15</a:t>
                      </a:r>
                      <a:endParaRPr sz="7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13:30</a:t>
                      </a: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 - 14:15</a:t>
                      </a:r>
                      <a:endParaRPr sz="7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14:30</a:t>
                      </a: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 - 15:15</a:t>
                      </a:r>
                      <a:endParaRPr sz="7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15:30</a:t>
                      </a: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 - 16:15</a:t>
                      </a:r>
                      <a:endParaRPr sz="7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3D1E7"/>
            </a:gs>
            <a:gs pos="100000">
              <a:srgbClr val="9D93B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6"/>
          <p:cNvSpPr txBox="1"/>
          <p:nvPr>
            <p:ph idx="4294967295"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3D illustrations by </a:t>
            </a:r>
            <a:r>
              <a:rPr lang="en" sz="2000" u="sng">
                <a:hlinkClick r:id="rId3"/>
              </a:rPr>
              <a:t>Alzea Arafat</a:t>
            </a:r>
            <a:endParaRPr sz="2000"/>
          </a:p>
        </p:txBody>
      </p:sp>
      <p:sp>
        <p:nvSpPr>
          <p:cNvPr id="608" name="Google Shape;608;p4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9" name="Google Shape;60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306" y="872624"/>
            <a:ext cx="1249976" cy="9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5022" y="3819425"/>
            <a:ext cx="1418800" cy="102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5300" y="2924543"/>
            <a:ext cx="1418800" cy="608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2375" y="754062"/>
            <a:ext cx="1149419" cy="123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70836" y="807367"/>
            <a:ext cx="1078000" cy="1126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2100" y="2264654"/>
            <a:ext cx="1249974" cy="126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28125" y="3717926"/>
            <a:ext cx="1039978" cy="112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28821" y="833847"/>
            <a:ext cx="818476" cy="1073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9728" y="2272374"/>
            <a:ext cx="616842" cy="126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32400" y="3779914"/>
            <a:ext cx="1039976" cy="872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279631" y="2068470"/>
            <a:ext cx="814566" cy="1464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3D1E7"/>
            </a:gs>
            <a:gs pos="100000">
              <a:srgbClr val="9D93B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7"/>
          <p:cNvSpPr txBox="1"/>
          <p:nvPr>
            <p:ph idx="4294967295" type="body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Resize them without losing quality.</a:t>
            </a:r>
            <a:endParaRPr sz="900"/>
          </a:p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fill color and opacity.</a:t>
            </a:r>
            <a:endParaRPr sz="900"/>
          </a:p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line color, width and style.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625" name="Google Shape;625;p47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626" name="Google Shape;626;p47"/>
            <p:cNvSpPr/>
            <p:nvPr/>
          </p:nvSpPr>
          <p:spPr>
            <a:xfrm>
              <a:off x="621550" y="2991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7" name="Google Shape;627;p47"/>
            <p:cNvSpPr/>
            <p:nvPr/>
          </p:nvSpPr>
          <p:spPr>
            <a:xfrm>
              <a:off x="633750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8" name="Google Shape;628;p47"/>
            <p:cNvSpPr/>
            <p:nvPr/>
          </p:nvSpPr>
          <p:spPr>
            <a:xfrm>
              <a:off x="716800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9" name="Google Shape;629;p47"/>
            <p:cNvSpPr/>
            <p:nvPr/>
          </p:nvSpPr>
          <p:spPr>
            <a:xfrm>
              <a:off x="799825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0" name="Google Shape;630;p47"/>
            <p:cNvSpPr/>
            <p:nvPr/>
          </p:nvSpPr>
          <p:spPr>
            <a:xfrm>
              <a:off x="882875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1" name="Google Shape;631;p47"/>
            <p:cNvSpPr/>
            <p:nvPr/>
          </p:nvSpPr>
          <p:spPr>
            <a:xfrm>
              <a:off x="584925" y="26132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32" name="Google Shape;632;p47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633" name="Google Shape;633;p47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4" name="Google Shape;634;p47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35" name="Google Shape;635;p47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636" name="Google Shape;636;p47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7" name="Google Shape;637;p47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38" name="Google Shape;638;p47"/>
          <p:cNvSpPr/>
          <p:nvPr/>
        </p:nvSpPr>
        <p:spPr>
          <a:xfrm>
            <a:off x="2077702" y="393385"/>
            <a:ext cx="290970" cy="334860"/>
          </a:xfrm>
          <a:custGeom>
            <a:rect b="b" l="l" r="r" t="t"/>
            <a:pathLst>
              <a:path extrusionOk="0" h="16022" w="13922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9" name="Google Shape;639;p47"/>
          <p:cNvSpPr/>
          <p:nvPr/>
        </p:nvSpPr>
        <p:spPr>
          <a:xfrm>
            <a:off x="2661148" y="394410"/>
            <a:ext cx="251176" cy="332812"/>
          </a:xfrm>
          <a:custGeom>
            <a:rect b="b" l="l" r="r" t="t"/>
            <a:pathLst>
              <a:path extrusionOk="0" h="15924" w="12018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40" name="Google Shape;640;p47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641" name="Google Shape;641;p47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2" name="Google Shape;642;p47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3" name="Google Shape;643;p47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44" name="Google Shape;644;p47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645" name="Google Shape;645;p47"/>
            <p:cNvSpPr/>
            <p:nvPr/>
          </p:nvSpPr>
          <p:spPr>
            <a:xfrm>
              <a:off x="4665400" y="326650"/>
              <a:ext cx="372475" cy="97100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6" name="Google Shape;646;p47"/>
            <p:cNvSpPr/>
            <p:nvPr/>
          </p:nvSpPr>
          <p:spPr>
            <a:xfrm>
              <a:off x="4636075" y="438375"/>
              <a:ext cx="372475" cy="97125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7" name="Google Shape;647;p47"/>
            <p:cNvSpPr/>
            <p:nvPr/>
          </p:nvSpPr>
          <p:spPr>
            <a:xfrm>
              <a:off x="4814975" y="261925"/>
              <a:ext cx="44000" cy="50100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8" name="Google Shape;648;p47"/>
            <p:cNvSpPr/>
            <p:nvPr/>
          </p:nvSpPr>
          <p:spPr>
            <a:xfrm>
              <a:off x="4814975" y="550125"/>
              <a:ext cx="44000" cy="186850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49" name="Google Shape;649;p47"/>
          <p:cNvSpPr/>
          <p:nvPr/>
        </p:nvSpPr>
        <p:spPr>
          <a:xfrm>
            <a:off x="4284931" y="392863"/>
            <a:ext cx="384894" cy="335905"/>
          </a:xfrm>
          <a:custGeom>
            <a:rect b="b" l="l" r="r" t="t"/>
            <a:pathLst>
              <a:path extrusionOk="0" h="16072" w="18416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50" name="Google Shape;650;p47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651" name="Google Shape;651;p47"/>
            <p:cNvSpPr/>
            <p:nvPr/>
          </p:nvSpPr>
          <p:spPr>
            <a:xfrm>
              <a:off x="5983625" y="319925"/>
              <a:ext cx="403000" cy="67200"/>
            </a:xfrm>
            <a:custGeom>
              <a:rect b="b" l="l" r="r" t="t"/>
              <a:pathLst>
                <a:path extrusionOk="0" h="2688" w="1612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5983625" y="664900"/>
              <a:ext cx="403000" cy="31775"/>
            </a:xfrm>
            <a:custGeom>
              <a:rect b="b" l="l" r="r" t="t"/>
              <a:pathLst>
                <a:path extrusionOk="0" h="1271" w="1612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6041025" y="3016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4" name="Google Shape;654;p47"/>
            <p:cNvSpPr/>
            <p:nvPr/>
          </p:nvSpPr>
          <p:spPr>
            <a:xfrm>
              <a:off x="6297450" y="3016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5" name="Google Shape;655;p47"/>
            <p:cNvSpPr/>
            <p:nvPr/>
          </p:nvSpPr>
          <p:spPr>
            <a:xfrm>
              <a:off x="60972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60972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60972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6160075" y="575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60343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0" name="Google Shape;660;p47"/>
            <p:cNvSpPr/>
            <p:nvPr/>
          </p:nvSpPr>
          <p:spPr>
            <a:xfrm>
              <a:off x="60343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60343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6160075" y="509200"/>
              <a:ext cx="50100" cy="53775"/>
            </a:xfrm>
            <a:custGeom>
              <a:rect b="b" l="l" r="r" t="t"/>
              <a:pathLst>
                <a:path extrusionOk="0" h="2151" w="2004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5983625" y="399300"/>
              <a:ext cx="403000" cy="272950"/>
            </a:xfrm>
            <a:custGeom>
              <a:rect b="b" l="l" r="r" t="t"/>
              <a:pathLst>
                <a:path extrusionOk="0" h="10918" w="1612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4" name="Google Shape;664;p47"/>
            <p:cNvSpPr/>
            <p:nvPr/>
          </p:nvSpPr>
          <p:spPr>
            <a:xfrm>
              <a:off x="62852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62852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62852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62223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6160075" y="448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9" name="Google Shape;669;p47"/>
            <p:cNvSpPr/>
            <p:nvPr/>
          </p:nvSpPr>
          <p:spPr>
            <a:xfrm>
              <a:off x="62223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0" name="Google Shape;670;p47"/>
            <p:cNvSpPr/>
            <p:nvPr/>
          </p:nvSpPr>
          <p:spPr>
            <a:xfrm>
              <a:off x="62223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71" name="Google Shape;671;p47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672" name="Google Shape;672;p47"/>
            <p:cNvSpPr/>
            <p:nvPr/>
          </p:nvSpPr>
          <p:spPr>
            <a:xfrm>
              <a:off x="6660750" y="298550"/>
              <a:ext cx="396900" cy="396300"/>
            </a:xfrm>
            <a:custGeom>
              <a:rect b="b" l="l" r="r" t="t"/>
              <a:pathLst>
                <a:path extrusionOk="0" h="15852" w="15876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6697400" y="335200"/>
              <a:ext cx="323625" cy="323025"/>
            </a:xfrm>
            <a:custGeom>
              <a:rect b="b" l="l" r="r" t="t"/>
              <a:pathLst>
                <a:path extrusionOk="0" h="12921" w="12945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74" name="Google Shape;674;p47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675" name="Google Shape;675;p47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78" name="Google Shape;678;p47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679" name="Google Shape;679;p47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1" name="Google Shape;681;p47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82" name="Google Shape;682;p47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683" name="Google Shape;683;p47"/>
            <p:cNvSpPr/>
            <p:nvPr/>
          </p:nvSpPr>
          <p:spPr>
            <a:xfrm>
              <a:off x="1926350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4" name="Google Shape;684;p47"/>
            <p:cNvSpPr/>
            <p:nvPr/>
          </p:nvSpPr>
          <p:spPr>
            <a:xfrm>
              <a:off x="2146775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5" name="Google Shape;685;p47"/>
            <p:cNvSpPr/>
            <p:nvPr/>
          </p:nvSpPr>
          <p:spPr>
            <a:xfrm>
              <a:off x="1926350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2146775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87" name="Google Shape;687;p47"/>
          <p:cNvSpPr/>
          <p:nvPr/>
        </p:nvSpPr>
        <p:spPr>
          <a:xfrm>
            <a:off x="2048085" y="950288"/>
            <a:ext cx="350200" cy="348152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8" name="Google Shape;688;p47"/>
          <p:cNvSpPr/>
          <p:nvPr/>
        </p:nvSpPr>
        <p:spPr>
          <a:xfrm>
            <a:off x="2612156" y="967656"/>
            <a:ext cx="349155" cy="313437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9" name="Google Shape;689;p47"/>
          <p:cNvSpPr/>
          <p:nvPr/>
        </p:nvSpPr>
        <p:spPr>
          <a:xfrm>
            <a:off x="3180804" y="970206"/>
            <a:ext cx="338956" cy="308317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0" name="Google Shape;690;p47"/>
          <p:cNvSpPr/>
          <p:nvPr/>
        </p:nvSpPr>
        <p:spPr>
          <a:xfrm>
            <a:off x="3755576" y="973258"/>
            <a:ext cx="316510" cy="30221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91" name="Google Shape;691;p47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692" name="Google Shape;692;p47"/>
            <p:cNvSpPr/>
            <p:nvPr/>
          </p:nvSpPr>
          <p:spPr>
            <a:xfrm>
              <a:off x="5333350" y="991575"/>
              <a:ext cx="152075" cy="155100"/>
            </a:xfrm>
            <a:custGeom>
              <a:rect b="b" l="l" r="r" t="t"/>
              <a:pathLst>
                <a:path extrusionOk="0" h="6204" w="6083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5302225" y="968375"/>
              <a:ext cx="417650" cy="418250"/>
            </a:xfrm>
            <a:custGeom>
              <a:rect b="b" l="l" r="r" t="t"/>
              <a:pathLst>
                <a:path extrusionOk="0" h="16730" w="16706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94" name="Google Shape;694;p47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695" name="Google Shape;695;p47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97" name="Google Shape;697;p47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698" name="Google Shape;698;p47"/>
            <p:cNvSpPr/>
            <p:nvPr/>
          </p:nvSpPr>
          <p:spPr>
            <a:xfrm>
              <a:off x="6843925" y="1183900"/>
              <a:ext cx="121525" cy="232050"/>
            </a:xfrm>
            <a:custGeom>
              <a:rect b="b" l="l" r="r" t="t"/>
              <a:pathLst>
                <a:path extrusionOk="0" h="9282" w="4861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9" name="Google Shape;699;p47"/>
            <p:cNvSpPr/>
            <p:nvPr/>
          </p:nvSpPr>
          <p:spPr>
            <a:xfrm>
              <a:off x="6617400" y="931125"/>
              <a:ext cx="483600" cy="259500"/>
            </a:xfrm>
            <a:custGeom>
              <a:rect b="b" l="l" r="r" t="t"/>
              <a:pathLst>
                <a:path extrusionOk="0" h="10380" w="19344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00" name="Google Shape;700;p47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701" name="Google Shape;701;p47"/>
            <p:cNvSpPr/>
            <p:nvPr/>
          </p:nvSpPr>
          <p:spPr>
            <a:xfrm>
              <a:off x="559275" y="1683950"/>
              <a:ext cx="466500" cy="197850"/>
            </a:xfrm>
            <a:custGeom>
              <a:rect b="b" l="l" r="r" t="t"/>
              <a:pathLst>
                <a:path extrusionOk="0" h="7914" w="1866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559275" y="1727925"/>
              <a:ext cx="466500" cy="283325"/>
            </a:xfrm>
            <a:custGeom>
              <a:rect b="b" l="l" r="r" t="t"/>
              <a:pathLst>
                <a:path extrusionOk="0" h="11333" w="1866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03" name="Google Shape;703;p47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704" name="Google Shape;704;p47"/>
            <p:cNvSpPr/>
            <p:nvPr/>
          </p:nvSpPr>
          <p:spPr>
            <a:xfrm>
              <a:off x="1233350" y="1619250"/>
              <a:ext cx="466500" cy="456725"/>
            </a:xfrm>
            <a:custGeom>
              <a:rect b="b" l="l" r="r" t="t"/>
              <a:pathLst>
                <a:path extrusionOk="0" h="18269" w="1866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1382325" y="1792025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6" name="Google Shape;706;p47"/>
            <p:cNvSpPr/>
            <p:nvPr/>
          </p:nvSpPr>
          <p:spPr>
            <a:xfrm>
              <a:off x="1382325" y="1825000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1382325" y="1858575"/>
              <a:ext cx="70850" cy="12250"/>
            </a:xfrm>
            <a:custGeom>
              <a:rect b="b" l="l" r="r" t="t"/>
              <a:pathLst>
                <a:path extrusionOk="0" h="490" w="2834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08" name="Google Shape;708;p47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709" name="Google Shape;709;p47"/>
            <p:cNvSpPr/>
            <p:nvPr/>
          </p:nvSpPr>
          <p:spPr>
            <a:xfrm>
              <a:off x="2208425" y="1629000"/>
              <a:ext cx="150850" cy="150850"/>
            </a:xfrm>
            <a:custGeom>
              <a:rect b="b" l="l" r="r" t="t"/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1922075" y="1686400"/>
              <a:ext cx="379800" cy="379800"/>
            </a:xfrm>
            <a:custGeom>
              <a:rect b="b" l="l" r="r" t="t"/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11" name="Google Shape;711;p47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712" name="Google Shape;712;p47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15" name="Google Shape;715;p47"/>
          <p:cNvSpPr/>
          <p:nvPr/>
        </p:nvSpPr>
        <p:spPr>
          <a:xfrm>
            <a:off x="2618782" y="1519981"/>
            <a:ext cx="335905" cy="335884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16" name="Google Shape;716;p47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717" name="Google Shape;717;p47"/>
            <p:cNvSpPr/>
            <p:nvPr/>
          </p:nvSpPr>
          <p:spPr>
            <a:xfrm>
              <a:off x="3984000" y="1597875"/>
              <a:ext cx="44575" cy="503125"/>
            </a:xfrm>
            <a:custGeom>
              <a:rect b="b" l="l" r="r" t="t"/>
              <a:pathLst>
                <a:path extrusionOk="0" h="20125" w="1783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8" name="Google Shape;718;p47"/>
            <p:cNvSpPr/>
            <p:nvPr/>
          </p:nvSpPr>
          <p:spPr>
            <a:xfrm>
              <a:off x="4041375" y="1594200"/>
              <a:ext cx="300425" cy="229600"/>
            </a:xfrm>
            <a:custGeom>
              <a:rect b="b" l="l" r="r" t="t"/>
              <a:pathLst>
                <a:path extrusionOk="0" h="9184" w="12017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19" name="Google Shape;719;p47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720" name="Google Shape;720;p47"/>
            <p:cNvSpPr/>
            <p:nvPr/>
          </p:nvSpPr>
          <p:spPr>
            <a:xfrm>
              <a:off x="4816200" y="170287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1" name="Google Shape;721;p47"/>
            <p:cNvSpPr/>
            <p:nvPr/>
          </p:nvSpPr>
          <p:spPr>
            <a:xfrm>
              <a:off x="503112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2" name="Google Shape;722;p47"/>
            <p:cNvSpPr/>
            <p:nvPr/>
          </p:nvSpPr>
          <p:spPr>
            <a:xfrm>
              <a:off x="4634875" y="1756000"/>
              <a:ext cx="404225" cy="178325"/>
            </a:xfrm>
            <a:custGeom>
              <a:rect b="b" l="l" r="r" t="t"/>
              <a:pathLst>
                <a:path extrusionOk="0" h="7133" w="16169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3" name="Google Shape;723;p47"/>
            <p:cNvSpPr/>
            <p:nvPr/>
          </p:nvSpPr>
          <p:spPr>
            <a:xfrm>
              <a:off x="460127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4" name="Google Shape;724;p47"/>
            <p:cNvSpPr/>
            <p:nvPr/>
          </p:nvSpPr>
          <p:spPr>
            <a:xfrm>
              <a:off x="4673325" y="1947725"/>
              <a:ext cx="327300" cy="44600"/>
            </a:xfrm>
            <a:custGeom>
              <a:rect b="b" l="l" r="r" t="t"/>
              <a:pathLst>
                <a:path extrusionOk="0" h="1784" w="13092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25" name="Google Shape;725;p47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726" name="Google Shape;726;p47"/>
            <p:cNvSpPr/>
            <p:nvPr/>
          </p:nvSpPr>
          <p:spPr>
            <a:xfrm>
              <a:off x="5404800" y="1936125"/>
              <a:ext cx="212500" cy="127025"/>
            </a:xfrm>
            <a:custGeom>
              <a:rect b="b" l="l" r="r" t="t"/>
              <a:pathLst>
                <a:path extrusionOk="0" h="5081" w="850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7" name="Google Shape;727;p47"/>
            <p:cNvSpPr/>
            <p:nvPr/>
          </p:nvSpPr>
          <p:spPr>
            <a:xfrm>
              <a:off x="5297950" y="1632050"/>
              <a:ext cx="426200" cy="294950"/>
            </a:xfrm>
            <a:custGeom>
              <a:rect b="b" l="l" r="r" t="t"/>
              <a:pathLst>
                <a:path extrusionOk="0" h="11798" w="1704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28" name="Google Shape;728;p47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729" name="Google Shape;729;p47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34" name="Google Shape;734;p47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735" name="Google Shape;735;p47"/>
            <p:cNvSpPr/>
            <p:nvPr/>
          </p:nvSpPr>
          <p:spPr>
            <a:xfrm>
              <a:off x="6670525" y="1887275"/>
              <a:ext cx="117875" cy="164875"/>
            </a:xfrm>
            <a:custGeom>
              <a:rect b="b" l="l" r="r" t="t"/>
              <a:pathLst>
                <a:path extrusionOk="0" h="6595" w="4715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7075950" y="1754175"/>
              <a:ext cx="29925" cy="99550"/>
            </a:xfrm>
            <a:custGeom>
              <a:rect b="b" l="l" r="r" t="t"/>
              <a:pathLst>
                <a:path extrusionOk="0" h="3982" w="1197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6625350" y="1729750"/>
              <a:ext cx="97700" cy="147175"/>
            </a:xfrm>
            <a:custGeom>
              <a:rect b="b" l="l" r="r" t="t"/>
              <a:pathLst>
                <a:path extrusionOk="0" h="5887" w="3908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6736475" y="1638175"/>
              <a:ext cx="279650" cy="330325"/>
            </a:xfrm>
            <a:custGeom>
              <a:rect b="b" l="l" r="r" t="t"/>
              <a:pathLst>
                <a:path extrusionOk="0" h="13213" w="11186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7029550" y="1613750"/>
              <a:ext cx="34200" cy="379800"/>
            </a:xfrm>
            <a:custGeom>
              <a:rect b="b" l="l" r="r" t="t"/>
              <a:pathLst>
                <a:path extrusionOk="0" h="15192" w="1368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40" name="Google Shape;740;p47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741" name="Google Shape;741;p47"/>
            <p:cNvSpPr/>
            <p:nvPr/>
          </p:nvSpPr>
          <p:spPr>
            <a:xfrm>
              <a:off x="611175" y="2326900"/>
              <a:ext cx="362700" cy="389575"/>
            </a:xfrm>
            <a:custGeom>
              <a:rect b="b" l="l" r="r" t="t"/>
              <a:pathLst>
                <a:path extrusionOk="0" h="15583" w="14508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794950" y="2500900"/>
              <a:ext cx="24450" cy="23850"/>
            </a:xfrm>
            <a:custGeom>
              <a:rect b="b" l="l" r="r" t="t"/>
              <a:pathLst>
                <a:path extrusionOk="0" h="954" w="978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754650" y="2381250"/>
              <a:ext cx="75750" cy="14050"/>
            </a:xfrm>
            <a:custGeom>
              <a:rect b="b" l="l" r="r" t="t"/>
              <a:pathLst>
                <a:path extrusionOk="0" h="562" w="303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765025" y="24539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45" name="Google Shape;745;p47"/>
          <p:cNvSpPr/>
          <p:nvPr/>
        </p:nvSpPr>
        <p:spPr>
          <a:xfrm>
            <a:off x="936309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6" name="Google Shape;746;p47"/>
          <p:cNvSpPr/>
          <p:nvPr/>
        </p:nvSpPr>
        <p:spPr>
          <a:xfrm>
            <a:off x="1499857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7" name="Google Shape;747;p47"/>
          <p:cNvSpPr/>
          <p:nvPr/>
        </p:nvSpPr>
        <p:spPr>
          <a:xfrm>
            <a:off x="2063406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48" name="Google Shape;748;p47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749" name="Google Shape;749;p47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51" name="Google Shape;751;p47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752" name="Google Shape;752;p47"/>
            <p:cNvSpPr/>
            <p:nvPr/>
          </p:nvSpPr>
          <p:spPr>
            <a:xfrm>
              <a:off x="4753325" y="2424600"/>
              <a:ext cx="167300" cy="284550"/>
            </a:xfrm>
            <a:custGeom>
              <a:rect b="b" l="l" r="r" t="t"/>
              <a:pathLst>
                <a:path extrusionOk="0" h="11382" w="6692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4798500" y="2329350"/>
              <a:ext cx="76950" cy="84275"/>
            </a:xfrm>
            <a:custGeom>
              <a:rect b="b" l="l" r="r" t="t"/>
              <a:pathLst>
                <a:path extrusionOk="0" h="3371" w="3078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54" name="Google Shape;754;p47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755" name="Google Shape;755;p47"/>
            <p:cNvSpPr/>
            <p:nvPr/>
          </p:nvSpPr>
          <p:spPr>
            <a:xfrm>
              <a:off x="4122600" y="2267050"/>
              <a:ext cx="80600" cy="91625"/>
            </a:xfrm>
            <a:custGeom>
              <a:rect b="b" l="l" r="r" t="t"/>
              <a:pathLst>
                <a:path extrusionOk="0" h="3665" w="3224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6" name="Google Shape;756;p47"/>
            <p:cNvSpPr/>
            <p:nvPr/>
          </p:nvSpPr>
          <p:spPr>
            <a:xfrm>
              <a:off x="4076175" y="2370250"/>
              <a:ext cx="173450" cy="401175"/>
            </a:xfrm>
            <a:custGeom>
              <a:rect b="b" l="l" r="r" t="t"/>
              <a:pathLst>
                <a:path extrusionOk="0" h="16047" w="6938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57" name="Google Shape;757;p47"/>
          <p:cNvSpPr/>
          <p:nvPr/>
        </p:nvSpPr>
        <p:spPr>
          <a:xfrm>
            <a:off x="4317599" y="2083007"/>
            <a:ext cx="319561" cy="336908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58" name="Google Shape;758;p47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759" name="Google Shape;759;p47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61" name="Google Shape;761;p47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762" name="Google Shape;762;p47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67" name="Google Shape;767;p47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768" name="Google Shape;768;p47"/>
            <p:cNvSpPr/>
            <p:nvPr/>
          </p:nvSpPr>
          <p:spPr>
            <a:xfrm>
              <a:off x="727175" y="2957625"/>
              <a:ext cx="130700" cy="476275"/>
            </a:xfrm>
            <a:custGeom>
              <a:rect b="b" l="l" r="r" t="t"/>
              <a:pathLst>
                <a:path extrusionOk="0" h="19051" w="5228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751600" y="3090125"/>
              <a:ext cx="81850" cy="319350"/>
            </a:xfrm>
            <a:custGeom>
              <a:rect b="b" l="l" r="r" t="t"/>
              <a:pathLst>
                <a:path extrusionOk="0" h="12774" w="3274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70" name="Google Shape;770;p47"/>
          <p:cNvSpPr/>
          <p:nvPr/>
        </p:nvSpPr>
        <p:spPr>
          <a:xfrm>
            <a:off x="1492208" y="2600114"/>
            <a:ext cx="334860" cy="429809"/>
          </a:xfrm>
          <a:custGeom>
            <a:rect b="b" l="l" r="r" t="t"/>
            <a:pathLst>
              <a:path extrusionOk="0" h="20565" w="16022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1" name="Google Shape;771;p47"/>
          <p:cNvSpPr/>
          <p:nvPr/>
        </p:nvSpPr>
        <p:spPr>
          <a:xfrm>
            <a:off x="972049" y="2600114"/>
            <a:ext cx="248083" cy="429809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72" name="Google Shape;772;p47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773" name="Google Shape;773;p47"/>
            <p:cNvSpPr/>
            <p:nvPr/>
          </p:nvSpPr>
          <p:spPr>
            <a:xfrm>
              <a:off x="2701775" y="3323350"/>
              <a:ext cx="225950" cy="95275"/>
            </a:xfrm>
            <a:custGeom>
              <a:rect b="b" l="l" r="r" t="t"/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2583325" y="2972875"/>
              <a:ext cx="462850" cy="337075"/>
            </a:xfrm>
            <a:custGeom>
              <a:rect b="b" l="l" r="r" t="t"/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5" name="Google Shape;775;p47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776" name="Google Shape;776;p47"/>
            <p:cNvSpPr/>
            <p:nvPr/>
          </p:nvSpPr>
          <p:spPr>
            <a:xfrm>
              <a:off x="3241525" y="3039450"/>
              <a:ext cx="494600" cy="312625"/>
            </a:xfrm>
            <a:custGeom>
              <a:rect b="b" l="l" r="r" t="t"/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7" name="Google Shape;777;p47"/>
            <p:cNvSpPr/>
            <p:nvPr/>
          </p:nvSpPr>
          <p:spPr>
            <a:xfrm>
              <a:off x="3384400" y="3091350"/>
              <a:ext cx="208850" cy="208825"/>
            </a:xfrm>
            <a:custGeom>
              <a:rect b="b" l="l" r="r" t="t"/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78" name="Google Shape;778;p47"/>
          <p:cNvSpPr/>
          <p:nvPr/>
        </p:nvSpPr>
        <p:spPr>
          <a:xfrm>
            <a:off x="3736180" y="2637380"/>
            <a:ext cx="355300" cy="355279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79" name="Google Shape;779;p47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780" name="Google Shape;780;p47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2" name="Google Shape;782;p47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783" name="Google Shape;783;p47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4" name="Google Shape;784;p47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5" name="Google Shape;785;p47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86" name="Google Shape;786;p47"/>
          <p:cNvSpPr/>
          <p:nvPr/>
        </p:nvSpPr>
        <p:spPr>
          <a:xfrm>
            <a:off x="341117" y="3226449"/>
            <a:ext cx="386922" cy="304241"/>
          </a:xfrm>
          <a:custGeom>
            <a:rect b="b" l="l" r="r" t="t"/>
            <a:pathLst>
              <a:path extrusionOk="0" h="14557" w="18513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7" name="Google Shape;787;p47"/>
          <p:cNvSpPr/>
          <p:nvPr/>
        </p:nvSpPr>
        <p:spPr>
          <a:xfrm>
            <a:off x="4906165" y="2621036"/>
            <a:ext cx="269526" cy="387967"/>
          </a:xfrm>
          <a:custGeom>
            <a:rect b="b" l="l" r="r" t="t"/>
            <a:pathLst>
              <a:path extrusionOk="0" h="18563" w="12896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88" name="Google Shape;788;p47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789" name="Google Shape;789;p47"/>
            <p:cNvSpPr/>
            <p:nvPr/>
          </p:nvSpPr>
          <p:spPr>
            <a:xfrm>
              <a:off x="6701050" y="2978375"/>
              <a:ext cx="316300" cy="78175"/>
            </a:xfrm>
            <a:custGeom>
              <a:rect b="b" l="l" r="r" t="t"/>
              <a:pathLst>
                <a:path extrusionOk="0" h="3127" w="12652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6713875" y="3068750"/>
              <a:ext cx="290650" cy="359050"/>
            </a:xfrm>
            <a:custGeom>
              <a:rect b="b" l="l" r="r" t="t"/>
              <a:pathLst>
                <a:path extrusionOk="0" h="14362" w="11626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91" name="Google Shape;791;p47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792" name="Google Shape;792;p47"/>
            <p:cNvSpPr/>
            <p:nvPr/>
          </p:nvSpPr>
          <p:spPr>
            <a:xfrm>
              <a:off x="1241275" y="3718400"/>
              <a:ext cx="450650" cy="302875"/>
            </a:xfrm>
            <a:custGeom>
              <a:rect b="b" l="l" r="r" t="t"/>
              <a:pathLst>
                <a:path extrusionOk="0" h="12115" w="18026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1293175" y="3895475"/>
              <a:ext cx="174050" cy="12225"/>
            </a:xfrm>
            <a:custGeom>
              <a:rect b="b" l="l" r="r" t="t"/>
              <a:pathLst>
                <a:path extrusionOk="0" h="489" w="6962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1293175" y="3935775"/>
              <a:ext cx="122750" cy="12225"/>
            </a:xfrm>
            <a:custGeom>
              <a:rect b="b" l="l" r="r" t="t"/>
              <a:pathLst>
                <a:path extrusionOk="0" h="489" w="491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1570375" y="3901575"/>
              <a:ext cx="62300" cy="40325"/>
            </a:xfrm>
            <a:custGeom>
              <a:rect b="b" l="l" r="r" t="t"/>
              <a:pathLst>
                <a:path extrusionOk="0" h="1613" w="2492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96" name="Google Shape;796;p47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797" name="Google Shape;797;p47"/>
            <p:cNvSpPr/>
            <p:nvPr/>
          </p:nvSpPr>
          <p:spPr>
            <a:xfrm>
              <a:off x="2246900" y="3992550"/>
              <a:ext cx="52525" cy="52525"/>
            </a:xfrm>
            <a:custGeom>
              <a:rect b="b" l="l" r="r" t="t"/>
              <a:pathLst>
                <a:path extrusionOk="0" h="2101" w="2101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2033800" y="39925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1921475" y="3695200"/>
              <a:ext cx="438400" cy="297975"/>
            </a:xfrm>
            <a:custGeom>
              <a:rect b="b" l="l" r="r" t="t"/>
              <a:pathLst>
                <a:path extrusionOk="0" h="11919" w="17536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0" name="Google Shape;800;p47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801" name="Google Shape;801;p47"/>
            <p:cNvSpPr/>
            <p:nvPr/>
          </p:nvSpPr>
          <p:spPr>
            <a:xfrm>
              <a:off x="2599825" y="3689700"/>
              <a:ext cx="429850" cy="169150"/>
            </a:xfrm>
            <a:custGeom>
              <a:rect b="b" l="l" r="r" t="t"/>
              <a:pathLst>
                <a:path extrusionOk="0" h="6766" w="17194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2599825" y="3861275"/>
              <a:ext cx="429850" cy="188700"/>
            </a:xfrm>
            <a:custGeom>
              <a:rect b="b" l="l" r="r" t="t"/>
              <a:pathLst>
                <a:path extrusionOk="0" h="7548" w="17194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3" name="Google Shape;803;p47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804" name="Google Shape;804;p47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5" name="Google Shape;805;p47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7" name="Google Shape;807;p47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808" name="Google Shape;808;p47"/>
            <p:cNvSpPr/>
            <p:nvPr/>
          </p:nvSpPr>
          <p:spPr>
            <a:xfrm>
              <a:off x="3936375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3988875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0" name="Google Shape;810;p47"/>
            <p:cNvSpPr/>
            <p:nvPr/>
          </p:nvSpPr>
          <p:spPr>
            <a:xfrm>
              <a:off x="4259350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4078625" y="3717800"/>
              <a:ext cx="77575" cy="279650"/>
            </a:xfrm>
            <a:custGeom>
              <a:rect b="b" l="l" r="r" t="t"/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4168375" y="3788625"/>
              <a:ext cx="78175" cy="208825"/>
            </a:xfrm>
            <a:custGeom>
              <a:rect b="b" l="l" r="r" t="t"/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3" name="Google Shape;813;p47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814" name="Google Shape;814;p47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6" name="Google Shape;816;p47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817" name="Google Shape;817;p47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8" name="Google Shape;818;p47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22" name="Google Shape;822;p47"/>
          <p:cNvSpPr/>
          <p:nvPr/>
        </p:nvSpPr>
        <p:spPr>
          <a:xfrm>
            <a:off x="4844905" y="3182557"/>
            <a:ext cx="392042" cy="392021"/>
          </a:xfrm>
          <a:custGeom>
            <a:rect b="b" l="l" r="r" t="t"/>
            <a:pathLst>
              <a:path extrusionOk="0" h="18757" w="18758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23" name="Google Shape;823;p47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824" name="Google Shape;824;p47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26" name="Google Shape;826;p47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827" name="Google Shape;827;p47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31" name="Google Shape;831;p47"/>
          <p:cNvSpPr/>
          <p:nvPr/>
        </p:nvSpPr>
        <p:spPr>
          <a:xfrm>
            <a:off x="895469" y="3828789"/>
            <a:ext cx="401238" cy="22666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32" name="Google Shape;832;p47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833" name="Google Shape;833;p47"/>
            <p:cNvSpPr/>
            <p:nvPr/>
          </p:nvSpPr>
          <p:spPr>
            <a:xfrm>
              <a:off x="2187075" y="4509100"/>
              <a:ext cx="114800" cy="114800"/>
            </a:xfrm>
            <a:custGeom>
              <a:rect b="b" l="l" r="r" t="t"/>
              <a:pathLst>
                <a:path extrusionOk="0" h="4592" w="4592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1979475" y="4542675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2041125" y="4289300"/>
              <a:ext cx="240000" cy="509225"/>
            </a:xfrm>
            <a:custGeom>
              <a:rect b="b" l="l" r="r" t="t"/>
              <a:pathLst>
                <a:path extrusionOk="0" h="20369" w="960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36" name="Google Shape;836;p47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837" name="Google Shape;837;p47"/>
            <p:cNvSpPr/>
            <p:nvPr/>
          </p:nvSpPr>
          <p:spPr>
            <a:xfrm>
              <a:off x="2845875" y="4296000"/>
              <a:ext cx="126425" cy="125800"/>
            </a:xfrm>
            <a:custGeom>
              <a:rect b="b" l="l" r="r" t="t"/>
              <a:pathLst>
                <a:path extrusionOk="0" h="5032" w="5057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2635850" y="4316150"/>
              <a:ext cx="369400" cy="475675"/>
            </a:xfrm>
            <a:custGeom>
              <a:rect b="b" l="l" r="r" t="t"/>
              <a:pathLst>
                <a:path extrusionOk="0" h="19027" w="14776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2624850" y="4357675"/>
              <a:ext cx="171600" cy="171600"/>
            </a:xfrm>
            <a:custGeom>
              <a:rect b="b" l="l" r="r" t="t"/>
              <a:pathLst>
                <a:path extrusionOk="0" h="6864" w="6864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40" name="Google Shape;840;p47"/>
          <p:cNvSpPr/>
          <p:nvPr/>
        </p:nvSpPr>
        <p:spPr>
          <a:xfrm>
            <a:off x="3180303" y="3772127"/>
            <a:ext cx="339959" cy="339980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1" name="Google Shape;841;p47"/>
          <p:cNvSpPr/>
          <p:nvPr/>
        </p:nvSpPr>
        <p:spPr>
          <a:xfrm>
            <a:off x="2616754" y="3793571"/>
            <a:ext cx="339959" cy="297094"/>
          </a:xfrm>
          <a:custGeom>
            <a:rect b="b" l="l" r="r" t="t"/>
            <a:pathLst>
              <a:path extrusionOk="0" h="14215" w="16266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2" name="Google Shape;842;p47"/>
          <p:cNvSpPr/>
          <p:nvPr/>
        </p:nvSpPr>
        <p:spPr>
          <a:xfrm>
            <a:off x="3742304" y="3770601"/>
            <a:ext cx="343053" cy="343032"/>
          </a:xfrm>
          <a:custGeom>
            <a:rect b="b" l="l" r="r" t="t"/>
            <a:pathLst>
              <a:path extrusionOk="0" h="16413" w="16414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43" name="Google Shape;843;p47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844" name="Google Shape;844;p47"/>
            <p:cNvSpPr/>
            <p:nvPr/>
          </p:nvSpPr>
          <p:spPr>
            <a:xfrm>
              <a:off x="566125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5" name="Google Shape;845;p47"/>
            <p:cNvSpPr/>
            <p:nvPr/>
          </p:nvSpPr>
          <p:spPr>
            <a:xfrm>
              <a:off x="529490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5275975" y="4344850"/>
              <a:ext cx="470150" cy="334025"/>
            </a:xfrm>
            <a:custGeom>
              <a:rect b="b" l="l" r="r" t="t"/>
              <a:pathLst>
                <a:path extrusionOk="0" h="13361" w="18806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47" name="Google Shape;847;p47"/>
          <p:cNvSpPr/>
          <p:nvPr/>
        </p:nvSpPr>
        <p:spPr>
          <a:xfrm>
            <a:off x="4864301" y="3765502"/>
            <a:ext cx="353252" cy="353231"/>
          </a:xfrm>
          <a:custGeom>
            <a:rect b="b" l="l" r="r" t="t"/>
            <a:pathLst>
              <a:path extrusionOk="0" h="16901" w="16902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48" name="Google Shape;848;p47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849" name="Google Shape;849;p47"/>
            <p:cNvSpPr/>
            <p:nvPr/>
          </p:nvSpPr>
          <p:spPr>
            <a:xfrm>
              <a:off x="6642425" y="4687375"/>
              <a:ext cx="433550" cy="39125"/>
            </a:xfrm>
            <a:custGeom>
              <a:rect b="b" l="l" r="r" t="t"/>
              <a:pathLst>
                <a:path extrusionOk="0" h="1565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6642425" y="4736225"/>
              <a:ext cx="433550" cy="39100"/>
            </a:xfrm>
            <a:custGeom>
              <a:rect b="b" l="l" r="r" t="t"/>
              <a:pathLst>
                <a:path extrusionOk="0" h="1564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6684575" y="4312500"/>
              <a:ext cx="349875" cy="377350"/>
            </a:xfrm>
            <a:custGeom>
              <a:rect b="b" l="l" r="r" t="t"/>
              <a:pathLst>
                <a:path extrusionOk="0" h="15094" w="13995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52" name="Google Shape;852;p47"/>
          <p:cNvSpPr/>
          <p:nvPr/>
        </p:nvSpPr>
        <p:spPr>
          <a:xfrm>
            <a:off x="299775" y="4368343"/>
            <a:ext cx="465527" cy="274647"/>
          </a:xfrm>
          <a:custGeom>
            <a:rect b="b" l="l" r="r" t="t"/>
            <a:pathLst>
              <a:path extrusionOk="0" h="13141" w="22274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53" name="Google Shape;853;p47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854" name="Google Shape;854;p47"/>
            <p:cNvSpPr/>
            <p:nvPr/>
          </p:nvSpPr>
          <p:spPr>
            <a:xfrm>
              <a:off x="1244325" y="5161200"/>
              <a:ext cx="374925" cy="222275"/>
            </a:xfrm>
            <a:custGeom>
              <a:rect b="b" l="l" r="r" t="t"/>
              <a:pathLst>
                <a:path extrusionOk="0" h="8891" w="14997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1244325" y="5397500"/>
              <a:ext cx="444525" cy="39100"/>
            </a:xfrm>
            <a:custGeom>
              <a:rect b="b" l="l" r="r" t="t"/>
              <a:pathLst>
                <a:path extrusionOk="0" h="1564" w="17781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1451925" y="4999400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1407975" y="4999400"/>
              <a:ext cx="31150" cy="129450"/>
            </a:xfrm>
            <a:custGeom>
              <a:rect b="b" l="l" r="r" t="t"/>
              <a:pathLst>
                <a:path extrusionOk="0" h="5178" w="1246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1495900" y="4999400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59" name="Google Shape;859;p47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860" name="Google Shape;860;p47"/>
            <p:cNvSpPr/>
            <p:nvPr/>
          </p:nvSpPr>
          <p:spPr>
            <a:xfrm>
              <a:off x="1958100" y="4985350"/>
              <a:ext cx="365150" cy="465275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1977625" y="5237525"/>
              <a:ext cx="113600" cy="213100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2190125" y="5237525"/>
              <a:ext cx="113575" cy="213100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3" name="Google Shape;863;p47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864" name="Google Shape;864;p47"/>
            <p:cNvSpPr/>
            <p:nvPr/>
          </p:nvSpPr>
          <p:spPr>
            <a:xfrm>
              <a:off x="2820225" y="5222250"/>
              <a:ext cx="202750" cy="211275"/>
            </a:xfrm>
            <a:custGeom>
              <a:rect b="b" l="l" r="r" t="t"/>
              <a:pathLst>
                <a:path extrusionOk="0" h="8451" w="811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2606525" y="5003050"/>
              <a:ext cx="203975" cy="208225"/>
            </a:xfrm>
            <a:custGeom>
              <a:rect b="b" l="l" r="r" t="t"/>
              <a:pathLst>
                <a:path extrusionOk="0" h="8329" w="8159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2605300" y="5008550"/>
              <a:ext cx="418900" cy="418875"/>
            </a:xfrm>
            <a:custGeom>
              <a:rect b="b" l="l" r="r" t="t"/>
              <a:pathLst>
                <a:path extrusionOk="0" h="16755" w="16756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7" name="Google Shape;867;p47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868" name="Google Shape;868;p47"/>
            <p:cNvSpPr/>
            <p:nvPr/>
          </p:nvSpPr>
          <p:spPr>
            <a:xfrm>
              <a:off x="3238475" y="5315050"/>
              <a:ext cx="500700" cy="108725"/>
            </a:xfrm>
            <a:custGeom>
              <a:rect b="b" l="l" r="r" t="t"/>
              <a:pathLst>
                <a:path extrusionOk="0" h="4349" w="20028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3282450" y="5160575"/>
              <a:ext cx="412750" cy="140475"/>
            </a:xfrm>
            <a:custGeom>
              <a:rect b="b" l="l" r="r" t="t"/>
              <a:pathLst>
                <a:path extrusionOk="0" h="5619" w="1651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3473550" y="5012225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3429575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3516900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3" name="Google Shape;873;p47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874" name="Google Shape;874;p47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9" name="Google Shape;879;p47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880" name="Google Shape;880;p47"/>
            <p:cNvSpPr/>
            <p:nvPr/>
          </p:nvSpPr>
          <p:spPr>
            <a:xfrm>
              <a:off x="4157400" y="4996350"/>
              <a:ext cx="86725" cy="103200"/>
            </a:xfrm>
            <a:custGeom>
              <a:rect b="b" l="l" r="r" t="t"/>
              <a:pathLst>
                <a:path extrusionOk="0" h="4128" w="3469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3972400" y="5048250"/>
              <a:ext cx="381000" cy="390775"/>
            </a:xfrm>
            <a:custGeom>
              <a:rect b="b" l="l" r="r" t="t"/>
              <a:pathLst>
                <a:path extrusionOk="0" h="15631" w="1524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82" name="Google Shape;882;p47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883" name="Google Shape;883;p47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89" name="Google Shape;889;p47"/>
          <p:cNvSpPr/>
          <p:nvPr/>
        </p:nvSpPr>
        <p:spPr>
          <a:xfrm>
            <a:off x="4842355" y="4395912"/>
            <a:ext cx="397142" cy="219513"/>
          </a:xfrm>
          <a:custGeom>
            <a:rect b="b" l="l" r="r" t="t"/>
            <a:pathLst>
              <a:path extrusionOk="0" h="10503" w="19002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90" name="Google Shape;890;p47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891" name="Google Shape;891;p47"/>
            <p:cNvSpPr/>
            <p:nvPr/>
          </p:nvSpPr>
          <p:spPr>
            <a:xfrm>
              <a:off x="6743800" y="5036025"/>
              <a:ext cx="105650" cy="147775"/>
            </a:xfrm>
            <a:custGeom>
              <a:rect b="b" l="l" r="r" t="t"/>
              <a:pathLst>
                <a:path extrusionOk="0" h="5911" w="4226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6685175" y="5152025"/>
              <a:ext cx="84275" cy="117275"/>
            </a:xfrm>
            <a:custGeom>
              <a:rect b="b" l="l" r="r" t="t"/>
              <a:pathLst>
                <a:path extrusionOk="0" h="4691" w="3371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6871400" y="5038475"/>
              <a:ext cx="105650" cy="145325"/>
            </a:xfrm>
            <a:custGeom>
              <a:rect b="b" l="l" r="r" t="t"/>
              <a:pathLst>
                <a:path extrusionOk="0" h="5813" w="4226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6944050" y="5155700"/>
              <a:ext cx="87350" cy="116025"/>
            </a:xfrm>
            <a:custGeom>
              <a:rect b="b" l="l" r="r" t="t"/>
              <a:pathLst>
                <a:path extrusionOk="0" h="4641" w="3494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6727300" y="5185625"/>
              <a:ext cx="263800" cy="248525"/>
            </a:xfrm>
            <a:custGeom>
              <a:rect b="b" l="l" r="r" t="t"/>
              <a:pathLst>
                <a:path extrusionOk="0" h="9941" w="10552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96" name="Google Shape;896;p47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897" name="Google Shape;897;p47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899" name="Google Shape;899;p47"/>
          <p:cNvSpPr/>
          <p:nvPr/>
        </p:nvSpPr>
        <p:spPr>
          <a:xfrm>
            <a:off x="6553538" y="2113656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0" name="Google Shape;900;p47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901" name="Google Shape;901;p47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1C23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1C23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3" name="Google Shape;903;p47"/>
          <p:cNvSpPr/>
          <p:nvPr/>
        </p:nvSpPr>
        <p:spPr>
          <a:xfrm>
            <a:off x="7438526" y="2093036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4" name="Google Shape;904;p47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905" name="Google Shape;905;p47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28575">
              <a:solidFill>
                <a:srgbClr val="E69138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28575">
              <a:solidFill>
                <a:srgbClr val="E69138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7" name="Google Shape;907;p47"/>
          <p:cNvSpPr/>
          <p:nvPr/>
        </p:nvSpPr>
        <p:spPr>
          <a:xfrm>
            <a:off x="6842198" y="3193118"/>
            <a:ext cx="997288" cy="56337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9525">
            <a:solidFill>
              <a:srgbClr val="6D9EE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9" name="Google Shape;909;p47"/>
          <p:cNvSpPr txBox="1"/>
          <p:nvPr>
            <p:ph idx="4294967295" type="body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Find</a:t>
            </a:r>
            <a:r>
              <a:rPr b="1" lang="en" sz="900"/>
              <a:t>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9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3D1E7"/>
            </a:gs>
            <a:gs pos="100000">
              <a:srgbClr val="9D93B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oogle Shape;914;p48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15" name="Google Shape;915;p48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8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48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48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8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8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1" name="Google Shape;921;p48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22" name="Google Shape;922;p48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48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8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48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6" name="Google Shape;926;p48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27" name="Google Shape;927;p48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8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8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0" name="Google Shape;930;p48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31" name="Google Shape;931;p48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8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8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8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6" name="Google Shape;936;p48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37" name="Google Shape;937;p48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48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48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0" name="Google Shape;940;p48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41" name="Google Shape;941;p48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8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48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5" name="Google Shape;945;p48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946" name="Google Shape;946;p48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1" name="Google Shape;951;p48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952" name="Google Shape;952;p48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8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8" name="Google Shape;958;p48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959" name="Google Shape;959;p48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1" name="Google Shape;961;p48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962" name="Google Shape;962;p48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5" name="Google Shape;965;p48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966" name="Google Shape;966;p48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2" name="Google Shape;972;p48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973" name="Google Shape;973;p48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8" name="Google Shape;978;p48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979" name="Google Shape;979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2" name="Google Shape;982;p48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983" name="Google Shape;983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984" name="Google Shape;984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4" name="Google Shape;994;p48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48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01" name="Google Shape;1001;p48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5" name="Google Shape;1005;p48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06" name="Google Shape;1006;p48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1" name="Google Shape;1011;p48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12" name="Google Shape;1012;p48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8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8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8" name="Google Shape;1018;p48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19" name="Google Shape;1019;p48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8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8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3" name="Google Shape;1023;p48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24" name="Google Shape;1024;p48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8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8" name="Google Shape;1028;p48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29" name="Google Shape;1029;p48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48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34" name="Google Shape;1034;p4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35" name="Google Shape;1035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5" name="Google Shape;1045;p48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046" name="Google Shape;1046;p48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49" name="Google Shape;1049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50" name="Google Shape;1050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0" name="Google Shape;1060;p48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061" name="Google Shape;1061;p48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5" name="Google Shape;1065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66" name="Google Shape;1066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76" name="Google Shape;1076;p48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077" name="Google Shape;1077;p48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8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8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4" name="Google Shape;1084;p48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085" name="Google Shape;1085;p4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9" name="Google Shape;1089;p48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090" name="Google Shape;1090;p48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4" name="Google Shape;1094;p48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095" name="Google Shape;1095;p4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8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8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0" name="Google Shape;1100;p48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01" name="Google Shape;1101;p4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8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8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7" name="Google Shape;1107;p48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08" name="Google Shape;1108;p48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8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1" name="Google Shape;1111;p48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12" name="Google Shape;1112;p48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8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7" name="Google Shape;1117;p48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18" name="Google Shape;1118;p48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8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48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4" name="Google Shape;1124;p48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25" name="Google Shape;1125;p48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48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48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8" name="Google Shape;1128;p48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29" name="Google Shape;1129;p48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8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3" name="Google Shape;1133;p48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34" name="Google Shape;1134;p48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8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8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8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48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0" name="Google Shape;1140;p48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41" name="Google Shape;1141;p48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8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8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8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8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8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8" name="Google Shape;1148;p48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149" name="Google Shape;1149;p48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8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8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3" name="Google Shape;1153;p48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154" name="Google Shape;1154;p48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8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48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7" name="Google Shape;1157;p48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158" name="Google Shape;1158;p48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8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8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1" name="Google Shape;1161;p48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162" name="Google Shape;1162;p48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6" name="Google Shape;1166;p48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167" name="Google Shape;1167;p48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8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8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1" name="Google Shape;1171;p48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172" name="Google Shape;1172;p48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48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8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7" name="Google Shape;1177;p48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178" name="Google Shape;1178;p48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4" name="Google Shape;1184;p48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185" name="Google Shape;1185;p48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8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8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2" name="Google Shape;1192;p48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193" name="Google Shape;1193;p48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5" name="Google Shape;1205;p48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06" name="Google Shape;1206;p48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0" name="Google Shape;1210;p48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11" name="Google Shape;1211;p48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4" name="Google Shape;1214;p48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15" name="Google Shape;1215;p48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1" name="Google Shape;1221;p48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22" name="Google Shape;1222;p4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0" name="Google Shape;1230;p48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31" name="Google Shape;1231;p4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8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8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3" name="Google Shape;1243;p48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44" name="Google Shape;1244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8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8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6" name="Google Shape;1256;p48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257" name="Google Shape;1257;p4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8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9" name="Google Shape;1269;p48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270" name="Google Shape;1270;p48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6" name="Google Shape;1276;p48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277" name="Google Shape;1277;p4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2" name="Google Shape;1292;p48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293" name="Google Shape;1293;p48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7" name="Google Shape;1297;p48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298" name="Google Shape;1298;p4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299" name="Google Shape;1299;p4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4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4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2" name="Google Shape;1302;p4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03" name="Google Shape;1303;p4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4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4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6" name="Google Shape;1306;p4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07" name="Google Shape;1307;p4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4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4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0" name="Google Shape;1310;p4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11" name="Google Shape;1311;p4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4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4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14" name="Google Shape;1314;p48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15" name="Google Shape;1315;p48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3" name="Google Shape;1323;p48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24" name="Google Shape;1324;p48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4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8" name="Google Shape;1348;p48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349" name="Google Shape;1349;p4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50" name="Google Shape;1350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4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353" name="Google Shape;1353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5" name="Google Shape;1355;p4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356" name="Google Shape;1356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58" name="Google Shape;1358;p48"/>
          <p:cNvSpPr txBox="1"/>
          <p:nvPr>
            <p:ph idx="4294967295"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359" name="Google Shape;1359;p4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3D1E7"/>
            </a:gs>
            <a:gs pos="100000">
              <a:srgbClr val="9D93B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49"/>
          <p:cNvSpPr txBox="1"/>
          <p:nvPr/>
        </p:nvSpPr>
        <p:spPr>
          <a:xfrm>
            <a:off x="908200" y="2298050"/>
            <a:ext cx="7327500" cy="19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65" name="Google Shape;1365;p4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6" name="Google Shape;1366;p49"/>
          <p:cNvSpPr txBox="1"/>
          <p:nvPr>
            <p:ph idx="4294967295" type="body"/>
          </p:nvPr>
        </p:nvSpPr>
        <p:spPr>
          <a:xfrm>
            <a:off x="908328" y="932625"/>
            <a:ext cx="7327500" cy="115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ctrTitle"/>
          </p:nvPr>
        </p:nvSpPr>
        <p:spPr>
          <a:xfrm>
            <a:off x="3363425" y="1529498"/>
            <a:ext cx="5334600" cy="122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1.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77" name="Google Shape;77;p14"/>
          <p:cNvSpPr txBox="1"/>
          <p:nvPr>
            <p:ph idx="1" type="subTitle"/>
          </p:nvPr>
        </p:nvSpPr>
        <p:spPr>
          <a:xfrm>
            <a:off x="3363425" y="2805597"/>
            <a:ext cx="5334600" cy="3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1" name="Google Shape;1371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5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73" name="Google Shape;1373;p5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374" name="Google Shape;1374;p5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375" name="Google Shape;1375;p5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76" name="Google Shape;1376;p5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77" name="Google Shape;1377;p5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378" name="Google Shape;1378;p5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79" name="Google Shape;1379;p5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80" name="Google Shape;1380;p5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381" name="Google Shape;1381;p5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82" name="Google Shape;1382;p5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83" name="Google Shape;1383;p5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384" name="Google Shape;1384;p5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85" name="Google Shape;1385;p5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536625" y="1314775"/>
            <a:ext cx="3857100" cy="279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363425" y="1345638"/>
            <a:ext cx="5334600" cy="69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</a:t>
            </a:r>
            <a:r>
              <a:rPr lang="en"/>
              <a:t>s</a:t>
            </a:r>
            <a:r>
              <a:rPr lang="en"/>
              <a:t>lide </a:t>
            </a:r>
            <a:r>
              <a:rPr lang="en"/>
              <a:t>t</a:t>
            </a:r>
            <a:r>
              <a:rPr lang="en"/>
              <a:t>itle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363425" y="2236050"/>
            <a:ext cx="5334600" cy="18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Here you have a list of items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 some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0" l="9485" r="0" t="0"/>
          <a:stretch/>
        </p:blipFill>
        <p:spPr>
          <a:xfrm>
            <a:off x="0" y="619800"/>
            <a:ext cx="4656976" cy="37174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idx="4294967295" type="ctrTitle"/>
          </p:nvPr>
        </p:nvSpPr>
        <p:spPr>
          <a:xfrm rot="-990589">
            <a:off x="2070090" y="929765"/>
            <a:ext cx="2572668" cy="990609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Big </a:t>
            </a:r>
            <a:r>
              <a:rPr lang="en" sz="3000"/>
              <a:t>c</a:t>
            </a:r>
            <a:r>
              <a:rPr lang="en" sz="3000"/>
              <a:t>oncept</a:t>
            </a:r>
            <a:endParaRPr sz="3000"/>
          </a:p>
        </p:txBody>
      </p:sp>
      <p:sp>
        <p:nvSpPr>
          <p:cNvPr id="97" name="Google Shape;97;p17"/>
          <p:cNvSpPr txBox="1"/>
          <p:nvPr>
            <p:ph idx="4294967295" type="subTitle"/>
          </p:nvPr>
        </p:nvSpPr>
        <p:spPr>
          <a:xfrm>
            <a:off x="2061100" y="2790925"/>
            <a:ext cx="2352600" cy="138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accent5"/>
                </a:solidFill>
              </a:rPr>
              <a:t>Bring the attention of your audience over a key concept using icons or illustrations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7213070" y="3549884"/>
            <a:ext cx="322340" cy="30778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7"/>
          <p:cNvGrpSpPr/>
          <p:nvPr/>
        </p:nvGrpSpPr>
        <p:grpSpPr>
          <a:xfrm>
            <a:off x="6812655" y="1821369"/>
            <a:ext cx="1380999" cy="1381370"/>
            <a:chOff x="6654650" y="3665275"/>
            <a:chExt cx="409100" cy="409125"/>
          </a:xfrm>
        </p:grpSpPr>
        <p:sp>
          <p:nvSpPr>
            <p:cNvPr id="100" name="Google Shape;100;p17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17"/>
          <p:cNvGrpSpPr/>
          <p:nvPr/>
        </p:nvGrpSpPr>
        <p:grpSpPr>
          <a:xfrm rot="1056975">
            <a:off x="5482072" y="2907607"/>
            <a:ext cx="912409" cy="912518"/>
            <a:chOff x="570875" y="4322250"/>
            <a:chExt cx="443300" cy="443325"/>
          </a:xfrm>
        </p:grpSpPr>
        <p:sp>
          <p:nvSpPr>
            <p:cNvPr id="103" name="Google Shape;103;p17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adFill>
              <a:gsLst>
                <a:gs pos="0">
                  <a:srgbClr val="D3D1E7"/>
                </a:gs>
                <a:gs pos="100000">
                  <a:srgbClr val="9D93B1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adFill>
              <a:gsLst>
                <a:gs pos="0">
                  <a:srgbClr val="D3D1E7"/>
                </a:gs>
                <a:gs pos="100000">
                  <a:srgbClr val="9D93B1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adFill>
              <a:gsLst>
                <a:gs pos="0">
                  <a:srgbClr val="D3D1E7"/>
                </a:gs>
                <a:gs pos="100000">
                  <a:srgbClr val="9D93B1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adFill>
              <a:gsLst>
                <a:gs pos="0">
                  <a:srgbClr val="D3D1E7"/>
                </a:gs>
                <a:gs pos="100000">
                  <a:srgbClr val="9D93B1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17"/>
          <p:cNvSpPr/>
          <p:nvPr/>
        </p:nvSpPr>
        <p:spPr>
          <a:xfrm rot="2466590">
            <a:off x="5584433" y="2089159"/>
            <a:ext cx="447868" cy="42763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 rot="-1609254">
            <a:off x="6239413" y="2358246"/>
            <a:ext cx="322294" cy="30773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 rot="2926258">
            <a:off x="8193666" y="2602040"/>
            <a:ext cx="241382" cy="23048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 rot="-1609427">
            <a:off x="7189235" y="1058078"/>
            <a:ext cx="217470" cy="20764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3363425" y="2236050"/>
            <a:ext cx="2492400" cy="18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17" name="Google Shape;117;p18"/>
          <p:cNvSpPr txBox="1"/>
          <p:nvPr>
            <p:ph type="title"/>
          </p:nvPr>
        </p:nvSpPr>
        <p:spPr>
          <a:xfrm>
            <a:off x="3363425" y="1345638"/>
            <a:ext cx="5334600" cy="69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</a:t>
            </a:r>
            <a:r>
              <a:rPr lang="en"/>
              <a:t>a</a:t>
            </a:r>
            <a:r>
              <a:rPr lang="en"/>
              <a:t>lso </a:t>
            </a:r>
            <a:r>
              <a:rPr lang="en"/>
              <a:t>s</a:t>
            </a:r>
            <a:r>
              <a:rPr lang="en"/>
              <a:t>plit </a:t>
            </a:r>
            <a:r>
              <a:rPr lang="en"/>
              <a:t>y</a:t>
            </a:r>
            <a:r>
              <a:rPr lang="en"/>
              <a:t>our </a:t>
            </a:r>
            <a:r>
              <a:rPr lang="en"/>
              <a:t>c</a:t>
            </a:r>
            <a:r>
              <a:rPr lang="en"/>
              <a:t>ontent</a:t>
            </a:r>
            <a:endParaRPr/>
          </a:p>
        </p:txBody>
      </p:sp>
      <p:sp>
        <p:nvSpPr>
          <p:cNvPr id="118" name="Google Shape;118;p18"/>
          <p:cNvSpPr txBox="1"/>
          <p:nvPr>
            <p:ph idx="2" type="body"/>
          </p:nvPr>
        </p:nvSpPr>
        <p:spPr>
          <a:xfrm>
            <a:off x="6205504" y="2236050"/>
            <a:ext cx="2492400" cy="18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ebony and of outer space. It </a:t>
            </a:r>
            <a:r>
              <a:rPr lang="en"/>
              <a:t>has been the symbolic color of elegance, solemnity and authority.</a:t>
            </a:r>
            <a:endParaRPr/>
          </a:p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363425" y="1345638"/>
            <a:ext cx="5334600" cy="69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3363425" y="2236050"/>
            <a:ext cx="1662000" cy="18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6" name="Google Shape;126;p19"/>
          <p:cNvSpPr txBox="1"/>
          <p:nvPr>
            <p:ph idx="2" type="body"/>
          </p:nvPr>
        </p:nvSpPr>
        <p:spPr>
          <a:xfrm>
            <a:off x="5199751" y="2236050"/>
            <a:ext cx="1662000" cy="18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27" name="Google Shape;127;p19"/>
          <p:cNvSpPr txBox="1"/>
          <p:nvPr>
            <p:ph idx="3" type="body"/>
          </p:nvPr>
        </p:nvSpPr>
        <p:spPr>
          <a:xfrm>
            <a:off x="7036076" y="2236050"/>
            <a:ext cx="1662000" cy="18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ndys template">
  <a:themeElements>
    <a:clrScheme name="Custom 347">
      <a:dk1>
        <a:srgbClr val="353149"/>
      </a:dk1>
      <a:lt1>
        <a:srgbClr val="FFFFFF"/>
      </a:lt1>
      <a:dk2>
        <a:srgbClr val="9B8D99"/>
      </a:dk2>
      <a:lt2>
        <a:srgbClr val="E6E5EF"/>
      </a:lt2>
      <a:accent1>
        <a:srgbClr val="FC8172"/>
      </a:accent1>
      <a:accent2>
        <a:srgbClr val="DF4584"/>
      </a:accent2>
      <a:accent3>
        <a:srgbClr val="8579E1"/>
      </a:accent3>
      <a:accent4>
        <a:srgbClr val="432581"/>
      </a:accent4>
      <a:accent5>
        <a:srgbClr val="E5C771"/>
      </a:accent5>
      <a:accent6>
        <a:srgbClr val="DB951D"/>
      </a:accent6>
      <a:hlink>
        <a:srgbClr val="432581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